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1ae61eaa5e4f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2988fe3f8f488d"/>
  </p:sldMasterIdLst>
  <p:sldIdLst>
    <p:sldId xmlns:r="http://schemas.openxmlformats.org/officeDocument/2006/relationships" id="256" r:id="Rfa1f60f1d5ec49e0"/>
    <p:sldId xmlns:r="http://schemas.openxmlformats.org/officeDocument/2006/relationships" id="257" r:id="R3f81459f13db4ce0"/>
    <p:sldId xmlns:r="http://schemas.openxmlformats.org/officeDocument/2006/relationships" id="258" r:id="Racf0c60ba50d4f25"/>
    <p:sldId xmlns:r="http://schemas.openxmlformats.org/officeDocument/2006/relationships" id="259" r:id="R653eb20bb77e4c79"/>
    <p:sldId xmlns:r="http://schemas.openxmlformats.org/officeDocument/2006/relationships" id="260" r:id="Rcfb9bb7f4006440b"/>
    <p:sldId xmlns:r="http://schemas.openxmlformats.org/officeDocument/2006/relationships" id="261" r:id="R3b650aeb0cc048a2"/>
    <p:sldId xmlns:r="http://schemas.openxmlformats.org/officeDocument/2006/relationships" id="262" r:id="Rad8dd8a27cb440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2988fe3f8f488d" /><Relationship Type="http://schemas.openxmlformats.org/officeDocument/2006/relationships/slide" Target="/ppt/slides/slide1.xml" Id="Rfa1f60f1d5ec49e0" /><Relationship Type="http://schemas.openxmlformats.org/officeDocument/2006/relationships/slide" Target="/ppt/slides/slide2.xml" Id="R3f81459f13db4ce0" /><Relationship Type="http://schemas.openxmlformats.org/officeDocument/2006/relationships/slide" Target="/ppt/slides/slide3.xml" Id="Racf0c60ba50d4f25" /><Relationship Type="http://schemas.openxmlformats.org/officeDocument/2006/relationships/slide" Target="/ppt/slides/slide4.xml" Id="R653eb20bb77e4c79" /><Relationship Type="http://schemas.openxmlformats.org/officeDocument/2006/relationships/slide" Target="/ppt/slides/slide5.xml" Id="Rcfb9bb7f4006440b" /><Relationship Type="http://schemas.openxmlformats.org/officeDocument/2006/relationships/slide" Target="/ppt/slides/slide6.xml" Id="R3b650aeb0cc048a2" /><Relationship Type="http://schemas.openxmlformats.org/officeDocument/2006/relationships/slide" Target="/ppt/slides/slide7.xml" Id="Rad8dd8a27cb440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a7f79bd69148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5e5e381804e46" /><Relationship Type="http://schemas.openxmlformats.org/officeDocument/2006/relationships/theme" Target="/ppt/slideMasters/theme/theme1.xml" Id="Rb6e47b08d9a145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95e5e381804e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85aa5df9049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265979df34e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c728c51a246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cfc60f19645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b5a26fa6e4c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1bbf759f945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a7bdb979244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JEVE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JEVE HOLDING AS ble etablert [år] og holder til i Olsvik.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637 005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6 929 640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6 929 640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SNARBERG MARTHINUSSEN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S MARTHINUSSEN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Fæsteråsen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5184 Olsvik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996 776 123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JEVE HOLDING AS</a:t>
            </a:r>
          </a:p>
        </p:txBody>
      </p:sp>
    </p:spTree>
  </p:cSld>
  <p:clrMapOvr>
    <a:masterClrMapping xmlns:a="http://schemas.openxmlformats.org/drawingml/2006/main"/>
  </p:clrMapOvr>
</p:sld>
</file>