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1af70fb9c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f025522db4382"/>
  </p:sldMasterIdLst>
  <p:sldIdLst>
    <p:sldId xmlns:r="http://schemas.openxmlformats.org/officeDocument/2006/relationships" id="256" r:id="Raca5a1a52a95489c"/>
    <p:sldId xmlns:r="http://schemas.openxmlformats.org/officeDocument/2006/relationships" id="257" r:id="R2319a349a041495a"/>
    <p:sldId xmlns:r="http://schemas.openxmlformats.org/officeDocument/2006/relationships" id="258" r:id="R52722180fd094574"/>
    <p:sldId xmlns:r="http://schemas.openxmlformats.org/officeDocument/2006/relationships" id="259" r:id="Rbef0ad8eaaa7446a"/>
    <p:sldId xmlns:r="http://schemas.openxmlformats.org/officeDocument/2006/relationships" id="260" r:id="R8978c141b70b400b"/>
    <p:sldId xmlns:r="http://schemas.openxmlformats.org/officeDocument/2006/relationships" id="261" r:id="Re9f6a4dd2e484636"/>
    <p:sldId xmlns:r="http://schemas.openxmlformats.org/officeDocument/2006/relationships" id="262" r:id="R98250f4e71c3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f025522db4382" /><Relationship Type="http://schemas.openxmlformats.org/officeDocument/2006/relationships/slide" Target="/ppt/slides/slide1.xml" Id="Raca5a1a52a95489c" /><Relationship Type="http://schemas.openxmlformats.org/officeDocument/2006/relationships/slide" Target="/ppt/slides/slide2.xml" Id="R2319a349a041495a" /><Relationship Type="http://schemas.openxmlformats.org/officeDocument/2006/relationships/slide" Target="/ppt/slides/slide3.xml" Id="R52722180fd094574" /><Relationship Type="http://schemas.openxmlformats.org/officeDocument/2006/relationships/slide" Target="/ppt/slides/slide4.xml" Id="Rbef0ad8eaaa7446a" /><Relationship Type="http://schemas.openxmlformats.org/officeDocument/2006/relationships/slide" Target="/ppt/slides/slide5.xml" Id="R8978c141b70b400b" /><Relationship Type="http://schemas.openxmlformats.org/officeDocument/2006/relationships/slide" Target="/ppt/slides/slide6.xml" Id="Re9f6a4dd2e484636" /><Relationship Type="http://schemas.openxmlformats.org/officeDocument/2006/relationships/slide" Target="/ppt/slides/slide7.xml" Id="R98250f4e71c3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cbe56b036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41303b584bdc" /><Relationship Type="http://schemas.openxmlformats.org/officeDocument/2006/relationships/theme" Target="/ppt/slideMasters/theme/theme1.xml" Id="R80452e811cd6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d41303b58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aee4d072b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a7f64df3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726116cd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cd75c18c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4746bd1b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75a029dd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73806f13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MESTER-RØR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MESTER-RØR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JOHN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ROBIN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Kalbakkveien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52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post@mester-ror.no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www.mester-ror.no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996 778 894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MESTER-RØR VVS AS</a:t>
            </a:r>
          </a:p>
        </p:txBody>
      </p:sp>
    </p:spTree>
  </p:cSld>
  <p:clrMapOvr>
    <a:masterClrMapping xmlns:a="http://schemas.openxmlformats.org/drawingml/2006/main"/>
  </p:clrMapOvr>
</p:sld>
</file>