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fc438ad44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60856a78142f9"/>
  </p:sldMasterIdLst>
  <p:sldIdLst>
    <p:sldId xmlns:r="http://schemas.openxmlformats.org/officeDocument/2006/relationships" id="256" r:id="R7f2c6a1d49ac4ffe"/>
    <p:sldId xmlns:r="http://schemas.openxmlformats.org/officeDocument/2006/relationships" id="257" r:id="Ra13e0786122f4ef7"/>
    <p:sldId xmlns:r="http://schemas.openxmlformats.org/officeDocument/2006/relationships" id="258" r:id="R2ec7ad61aa674a48"/>
    <p:sldId xmlns:r="http://schemas.openxmlformats.org/officeDocument/2006/relationships" id="259" r:id="R1f41897e27324bf4"/>
    <p:sldId xmlns:r="http://schemas.openxmlformats.org/officeDocument/2006/relationships" id="260" r:id="Rae56bafbb9204ab2"/>
    <p:sldId xmlns:r="http://schemas.openxmlformats.org/officeDocument/2006/relationships" id="261" r:id="R47ec65fd463e425d"/>
    <p:sldId xmlns:r="http://schemas.openxmlformats.org/officeDocument/2006/relationships" id="262" r:id="R8cd0c655a39c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60856a78142f9" /><Relationship Type="http://schemas.openxmlformats.org/officeDocument/2006/relationships/slide" Target="/ppt/slides/slide1.xml" Id="R7f2c6a1d49ac4ffe" /><Relationship Type="http://schemas.openxmlformats.org/officeDocument/2006/relationships/slide" Target="/ppt/slides/slide2.xml" Id="Ra13e0786122f4ef7" /><Relationship Type="http://schemas.openxmlformats.org/officeDocument/2006/relationships/slide" Target="/ppt/slides/slide3.xml" Id="R2ec7ad61aa674a48" /><Relationship Type="http://schemas.openxmlformats.org/officeDocument/2006/relationships/slide" Target="/ppt/slides/slide4.xml" Id="R1f41897e27324bf4" /><Relationship Type="http://schemas.openxmlformats.org/officeDocument/2006/relationships/slide" Target="/ppt/slides/slide5.xml" Id="Rae56bafbb9204ab2" /><Relationship Type="http://schemas.openxmlformats.org/officeDocument/2006/relationships/slide" Target="/ppt/slides/slide6.xml" Id="R47ec65fd463e425d" /><Relationship Type="http://schemas.openxmlformats.org/officeDocument/2006/relationships/slide" Target="/ppt/slides/slide7.xml" Id="R8cd0c655a39c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c8eaee77c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a4112bd514c4c" /><Relationship Type="http://schemas.openxmlformats.org/officeDocument/2006/relationships/theme" Target="/ppt/slideMasters/theme/theme1.xml" Id="R60bfc24db38e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a4112bd51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3d6ada05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2d2b1f39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f52c1a31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7aad2822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90fecb3c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2d8ef399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5b7d9419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ONSØIEN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ONSØIEN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ONSØIEN MASKIN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ONSØIEN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ONSØIEN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ONSØIEN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1 692 932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ONSØIEN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ONSØIEN KENNETH SMÅØIEN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ONSØIEN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post@onsoienmaskin.no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www.onsoienmaskin.no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996 785 475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ONSØIEN MASKIN AS</a:t>
            </a:r>
          </a:p>
        </p:txBody>
      </p:sp>
    </p:spTree>
  </p:cSld>
  <p:clrMapOvr>
    <a:masterClrMapping xmlns:a="http://schemas.openxmlformats.org/drawingml/2006/main"/>
  </p:clrMapOvr>
</p:sld>
</file>