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9c71e2b39f44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616c7806cb4d79"/>
  </p:sldMasterIdLst>
  <p:sldIdLst>
    <p:sldId xmlns:r="http://schemas.openxmlformats.org/officeDocument/2006/relationships" id="256" r:id="R0c3d15c8a1f84895"/>
    <p:sldId xmlns:r="http://schemas.openxmlformats.org/officeDocument/2006/relationships" id="257" r:id="R37ac4d57fa454e91"/>
    <p:sldId xmlns:r="http://schemas.openxmlformats.org/officeDocument/2006/relationships" id="258" r:id="R2b493fe1949740ea"/>
    <p:sldId xmlns:r="http://schemas.openxmlformats.org/officeDocument/2006/relationships" id="259" r:id="Rfca59c7a65ca4bdb"/>
    <p:sldId xmlns:r="http://schemas.openxmlformats.org/officeDocument/2006/relationships" id="260" r:id="R0f7c519f68b14c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616c7806cb4d79" /><Relationship Type="http://schemas.openxmlformats.org/officeDocument/2006/relationships/slide" Target="/ppt/slides/slide1.xml" Id="R0c3d15c8a1f84895" /><Relationship Type="http://schemas.openxmlformats.org/officeDocument/2006/relationships/slide" Target="/ppt/slides/slide2.xml" Id="R37ac4d57fa454e91" /><Relationship Type="http://schemas.openxmlformats.org/officeDocument/2006/relationships/slide" Target="/ppt/slides/slide3.xml" Id="R2b493fe1949740ea" /><Relationship Type="http://schemas.openxmlformats.org/officeDocument/2006/relationships/slide" Target="/ppt/slides/slide4.xml" Id="Rfca59c7a65ca4bdb" /><Relationship Type="http://schemas.openxmlformats.org/officeDocument/2006/relationships/slide" Target="/ppt/slides/slide5.xml" Id="R0f7c519f68b14c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8b0207639a48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fb1bdfd8d43ff" /><Relationship Type="http://schemas.openxmlformats.org/officeDocument/2006/relationships/theme" Target="/ppt/slideMasters/theme/theme1.xml" Id="Rf67c2b7e87c44b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bfb1bdfd8d43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cc747143442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d23c8bd994f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5115519f347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95fd0a2434a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d5d58ad6c4d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KJEMISKE FAGFORENING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KJEMISKE FAGFORENING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69 32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www.sunndalkjemiske.no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996 787 060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KJEMISKE FAGFORENING</a:t>
            </a:r>
          </a:p>
        </p:txBody>
      </p:sp>
    </p:spTree>
  </p:cSld>
  <p:clrMapOvr>
    <a:masterClrMapping xmlns:a="http://schemas.openxmlformats.org/drawingml/2006/main"/>
  </p:clrMapOvr>
</p:sld>
</file>