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19c893c3e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37b62e00841a0"/>
  </p:sldMasterIdLst>
  <p:sldIdLst>
    <p:sldId xmlns:r="http://schemas.openxmlformats.org/officeDocument/2006/relationships" id="256" r:id="R2250d9aeeac64a32"/>
    <p:sldId xmlns:r="http://schemas.openxmlformats.org/officeDocument/2006/relationships" id="257" r:id="Rcd047ed7454e4077"/>
    <p:sldId xmlns:r="http://schemas.openxmlformats.org/officeDocument/2006/relationships" id="258" r:id="Rfcee280bc70c404e"/>
    <p:sldId xmlns:r="http://schemas.openxmlformats.org/officeDocument/2006/relationships" id="259" r:id="R7dcf4b7d4ec84eaa"/>
    <p:sldId xmlns:r="http://schemas.openxmlformats.org/officeDocument/2006/relationships" id="260" r:id="Rd80b92a5f7f94752"/>
    <p:sldId xmlns:r="http://schemas.openxmlformats.org/officeDocument/2006/relationships" id="261" r:id="R01da5f5884e34271"/>
    <p:sldId xmlns:r="http://schemas.openxmlformats.org/officeDocument/2006/relationships" id="262" r:id="Rb64b840d154f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37b62e00841a0" /><Relationship Type="http://schemas.openxmlformats.org/officeDocument/2006/relationships/slide" Target="/ppt/slides/slide1.xml" Id="R2250d9aeeac64a32" /><Relationship Type="http://schemas.openxmlformats.org/officeDocument/2006/relationships/slide" Target="/ppt/slides/slide2.xml" Id="Rcd047ed7454e4077" /><Relationship Type="http://schemas.openxmlformats.org/officeDocument/2006/relationships/slide" Target="/ppt/slides/slide3.xml" Id="Rfcee280bc70c404e" /><Relationship Type="http://schemas.openxmlformats.org/officeDocument/2006/relationships/slide" Target="/ppt/slides/slide4.xml" Id="R7dcf4b7d4ec84eaa" /><Relationship Type="http://schemas.openxmlformats.org/officeDocument/2006/relationships/slide" Target="/ppt/slides/slide5.xml" Id="Rd80b92a5f7f94752" /><Relationship Type="http://schemas.openxmlformats.org/officeDocument/2006/relationships/slide" Target="/ppt/slides/slide6.xml" Id="R01da5f5884e34271" /><Relationship Type="http://schemas.openxmlformats.org/officeDocument/2006/relationships/slide" Target="/ppt/slides/slide7.xml" Id="Rb64b840d154f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aebcb21e2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c15f901564db9" /><Relationship Type="http://schemas.openxmlformats.org/officeDocument/2006/relationships/theme" Target="/ppt/slideMasters/theme/theme1.xml" Id="Racb933bbb1fa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c15f90156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abdbb9ba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95f83c62f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95741efd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832dceee5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708cce9cd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50e130657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6bb9b02b045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NM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NM RØR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15 437 057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1 940 344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10 020 803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MANGION NICOLAS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MANGION CHRISTOPHE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MANGION JEROME L 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MANGION MONA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46C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996 798 011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NM RØR AS</a:t>
            </a:r>
          </a:p>
        </p:txBody>
      </p:sp>
    </p:spTree>
  </p:cSld>
  <p:clrMapOvr>
    <a:masterClrMapping xmlns:a="http://schemas.openxmlformats.org/drawingml/2006/main"/>
  </p:clrMapOvr>
</p:sld>
</file>