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480ad35b2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dcb7645bb47e6"/>
  </p:sldMasterIdLst>
  <p:sldIdLst>
    <p:sldId xmlns:r="http://schemas.openxmlformats.org/officeDocument/2006/relationships" id="256" r:id="R910adb01b4f94fbc"/>
    <p:sldId xmlns:r="http://schemas.openxmlformats.org/officeDocument/2006/relationships" id="257" r:id="Rcb6ec9a1bfad4d4a"/>
    <p:sldId xmlns:r="http://schemas.openxmlformats.org/officeDocument/2006/relationships" id="258" r:id="Rdbd4e6d107a849fc"/>
    <p:sldId xmlns:r="http://schemas.openxmlformats.org/officeDocument/2006/relationships" id="259" r:id="Rfac3ef68c86e49df"/>
    <p:sldId xmlns:r="http://schemas.openxmlformats.org/officeDocument/2006/relationships" id="260" r:id="Refb017db08cc476a"/>
    <p:sldId xmlns:r="http://schemas.openxmlformats.org/officeDocument/2006/relationships" id="261" r:id="R90cdf3fa01a34d99"/>
    <p:sldId xmlns:r="http://schemas.openxmlformats.org/officeDocument/2006/relationships" id="262" r:id="Rae8cc7bfc7ef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dcb7645bb47e6" /><Relationship Type="http://schemas.openxmlformats.org/officeDocument/2006/relationships/slide" Target="/ppt/slides/slide1.xml" Id="R910adb01b4f94fbc" /><Relationship Type="http://schemas.openxmlformats.org/officeDocument/2006/relationships/slide" Target="/ppt/slides/slide2.xml" Id="Rcb6ec9a1bfad4d4a" /><Relationship Type="http://schemas.openxmlformats.org/officeDocument/2006/relationships/slide" Target="/ppt/slides/slide3.xml" Id="Rdbd4e6d107a849fc" /><Relationship Type="http://schemas.openxmlformats.org/officeDocument/2006/relationships/slide" Target="/ppt/slides/slide4.xml" Id="Rfac3ef68c86e49df" /><Relationship Type="http://schemas.openxmlformats.org/officeDocument/2006/relationships/slide" Target="/ppt/slides/slide5.xml" Id="Refb017db08cc476a" /><Relationship Type="http://schemas.openxmlformats.org/officeDocument/2006/relationships/slide" Target="/ppt/slides/slide6.xml" Id="R90cdf3fa01a34d99" /><Relationship Type="http://schemas.openxmlformats.org/officeDocument/2006/relationships/slide" Target="/ppt/slides/slide7.xml" Id="Rae8cc7bfc7ef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878560d56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543579d74ba4" /><Relationship Type="http://schemas.openxmlformats.org/officeDocument/2006/relationships/theme" Target="/ppt/slideMasters/theme/theme1.xml" Id="R36b531bc761c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3543579d7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c2b7464b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1f507b91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fb70b9fe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7252fedd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7ee88588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5ef3d8dd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2fa54ff9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DIDRIKSEN JAN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