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6dbbebe8e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21f66abaa421d"/>
  </p:sldMasterIdLst>
  <p:sldIdLst>
    <p:sldId xmlns:r="http://schemas.openxmlformats.org/officeDocument/2006/relationships" id="256" r:id="R5a22eb70dfb94457"/>
    <p:sldId xmlns:r="http://schemas.openxmlformats.org/officeDocument/2006/relationships" id="257" r:id="Rb6e5318607684136"/>
    <p:sldId xmlns:r="http://schemas.openxmlformats.org/officeDocument/2006/relationships" id="258" r:id="R5d135d8b7e674922"/>
    <p:sldId xmlns:r="http://schemas.openxmlformats.org/officeDocument/2006/relationships" id="259" r:id="R70288526e66d49a2"/>
    <p:sldId xmlns:r="http://schemas.openxmlformats.org/officeDocument/2006/relationships" id="260" r:id="Reef2cc1ac3234c32"/>
    <p:sldId xmlns:r="http://schemas.openxmlformats.org/officeDocument/2006/relationships" id="261" r:id="Rd5b2ad25f65b4d72"/>
    <p:sldId xmlns:r="http://schemas.openxmlformats.org/officeDocument/2006/relationships" id="262" r:id="R6e7e5966e454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21f66abaa421d" /><Relationship Type="http://schemas.openxmlformats.org/officeDocument/2006/relationships/slide" Target="/ppt/slides/slide1.xml" Id="R5a22eb70dfb94457" /><Relationship Type="http://schemas.openxmlformats.org/officeDocument/2006/relationships/slide" Target="/ppt/slides/slide2.xml" Id="Rb6e5318607684136" /><Relationship Type="http://schemas.openxmlformats.org/officeDocument/2006/relationships/slide" Target="/ppt/slides/slide3.xml" Id="R5d135d8b7e674922" /><Relationship Type="http://schemas.openxmlformats.org/officeDocument/2006/relationships/slide" Target="/ppt/slides/slide4.xml" Id="R70288526e66d49a2" /><Relationship Type="http://schemas.openxmlformats.org/officeDocument/2006/relationships/slide" Target="/ppt/slides/slide5.xml" Id="Reef2cc1ac3234c32" /><Relationship Type="http://schemas.openxmlformats.org/officeDocument/2006/relationships/slide" Target="/ppt/slides/slide6.xml" Id="Rd5b2ad25f65b4d72" /><Relationship Type="http://schemas.openxmlformats.org/officeDocument/2006/relationships/slide" Target="/ppt/slides/slide7.xml" Id="R6e7e5966e454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c34e93314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db4108ce4e82" /><Relationship Type="http://schemas.openxmlformats.org/officeDocument/2006/relationships/theme" Target="/ppt/slideMasters/theme/theme1.xml" Id="R4daf2455cff048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ddb4108ce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91a1e512d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ccf8e845d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8fed0124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a64b5fde7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5e8ca372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eb55e3643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46f3bb425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