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0689108b0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6ce0525ce421e"/>
  </p:sldMasterIdLst>
  <p:sldIdLst>
    <p:sldId xmlns:r="http://schemas.openxmlformats.org/officeDocument/2006/relationships" id="256" r:id="R458286609ce34021"/>
    <p:sldId xmlns:r="http://schemas.openxmlformats.org/officeDocument/2006/relationships" id="257" r:id="R35db30b121da4665"/>
    <p:sldId xmlns:r="http://schemas.openxmlformats.org/officeDocument/2006/relationships" id="258" r:id="R334f9c4f89774676"/>
    <p:sldId xmlns:r="http://schemas.openxmlformats.org/officeDocument/2006/relationships" id="259" r:id="Rd4d166c04cb94bb6"/>
    <p:sldId xmlns:r="http://schemas.openxmlformats.org/officeDocument/2006/relationships" id="260" r:id="R651d4ba5251740f4"/>
    <p:sldId xmlns:r="http://schemas.openxmlformats.org/officeDocument/2006/relationships" id="261" r:id="R21345670313a4d29"/>
    <p:sldId xmlns:r="http://schemas.openxmlformats.org/officeDocument/2006/relationships" id="262" r:id="Ra93d5be0dcfc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6ce0525ce421e" /><Relationship Type="http://schemas.openxmlformats.org/officeDocument/2006/relationships/slide" Target="/ppt/slides/slide1.xml" Id="R458286609ce34021" /><Relationship Type="http://schemas.openxmlformats.org/officeDocument/2006/relationships/slide" Target="/ppt/slides/slide2.xml" Id="R35db30b121da4665" /><Relationship Type="http://schemas.openxmlformats.org/officeDocument/2006/relationships/slide" Target="/ppt/slides/slide3.xml" Id="R334f9c4f89774676" /><Relationship Type="http://schemas.openxmlformats.org/officeDocument/2006/relationships/slide" Target="/ppt/slides/slide4.xml" Id="Rd4d166c04cb94bb6" /><Relationship Type="http://schemas.openxmlformats.org/officeDocument/2006/relationships/slide" Target="/ppt/slides/slide5.xml" Id="R651d4ba5251740f4" /><Relationship Type="http://schemas.openxmlformats.org/officeDocument/2006/relationships/slide" Target="/ppt/slides/slide6.xml" Id="R21345670313a4d29" /><Relationship Type="http://schemas.openxmlformats.org/officeDocument/2006/relationships/slide" Target="/ppt/slides/slide7.xml" Id="Ra93d5be0dcfc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4e0a78b51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2dee90a8f4260" /><Relationship Type="http://schemas.openxmlformats.org/officeDocument/2006/relationships/theme" Target="/ppt/slideMasters/theme/theme1.xml" Id="Re65a971a92f4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2dee90a8f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c2da9081a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de382732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c2f93192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9ef9985a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52ab54927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eb7d1e98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82f81e53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ALLIANCE INVEST BOKN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INVEST BOKN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−2 075 835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12 343 144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