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da1f846a3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fbbb3e01449ff"/>
  </p:sldMasterIdLst>
  <p:sldIdLst>
    <p:sldId xmlns:r="http://schemas.openxmlformats.org/officeDocument/2006/relationships" id="256" r:id="R3d1bd41ef62d4a1c"/>
    <p:sldId xmlns:r="http://schemas.openxmlformats.org/officeDocument/2006/relationships" id="257" r:id="R07f6ccb6441746c2"/>
    <p:sldId xmlns:r="http://schemas.openxmlformats.org/officeDocument/2006/relationships" id="258" r:id="Rdfd4fab811d24238"/>
    <p:sldId xmlns:r="http://schemas.openxmlformats.org/officeDocument/2006/relationships" id="259" r:id="Rd068351c93924a63"/>
    <p:sldId xmlns:r="http://schemas.openxmlformats.org/officeDocument/2006/relationships" id="260" r:id="R8f6400be95bf4fcf"/>
    <p:sldId xmlns:r="http://schemas.openxmlformats.org/officeDocument/2006/relationships" id="261" r:id="Rddf6699de0214c26"/>
    <p:sldId xmlns:r="http://schemas.openxmlformats.org/officeDocument/2006/relationships" id="262" r:id="R3cdac5e914f7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fbbb3e01449ff" /><Relationship Type="http://schemas.openxmlformats.org/officeDocument/2006/relationships/slide" Target="/ppt/slides/slide1.xml" Id="R3d1bd41ef62d4a1c" /><Relationship Type="http://schemas.openxmlformats.org/officeDocument/2006/relationships/slide" Target="/ppt/slides/slide2.xml" Id="R07f6ccb6441746c2" /><Relationship Type="http://schemas.openxmlformats.org/officeDocument/2006/relationships/slide" Target="/ppt/slides/slide3.xml" Id="Rdfd4fab811d24238" /><Relationship Type="http://schemas.openxmlformats.org/officeDocument/2006/relationships/slide" Target="/ppt/slides/slide4.xml" Id="Rd068351c93924a63" /><Relationship Type="http://schemas.openxmlformats.org/officeDocument/2006/relationships/slide" Target="/ppt/slides/slide5.xml" Id="R8f6400be95bf4fcf" /><Relationship Type="http://schemas.openxmlformats.org/officeDocument/2006/relationships/slide" Target="/ppt/slides/slide6.xml" Id="Rddf6699de0214c26" /><Relationship Type="http://schemas.openxmlformats.org/officeDocument/2006/relationships/slide" Target="/ppt/slides/slide7.xml" Id="R3cdac5e914f7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519e66237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42485ba7b452e" /><Relationship Type="http://schemas.openxmlformats.org/officeDocument/2006/relationships/theme" Target="/ppt/slideMasters/theme/theme1.xml" Id="R7274f23cc12d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642485ba7b45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886e152b6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7d89ae21d4b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ca78443c4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38d2b2369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ba549d141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179b7b25a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dfe0e09a1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BLOMSTER &amp;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BLOMSTER &amp; INTERIØR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7 260 478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3 040 240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EPLAND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LARSSÆTHER FRØKEDAL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JANNIKE EPLAND DALLAND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GUNN EPLAND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996 824 381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BLOMSTER &amp; INTERIØR AS</a:t>
            </a:r>
          </a:p>
        </p:txBody>
      </p:sp>
    </p:spTree>
  </p:cSld>
  <p:clrMapOvr>
    <a:masterClrMapping xmlns:a="http://schemas.openxmlformats.org/drawingml/2006/main"/>
  </p:clrMapOvr>
</p:sld>
</file>