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7ccf50a6a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0bf2253fe46ec"/>
  </p:sldMasterIdLst>
  <p:sldIdLst>
    <p:sldId xmlns:r="http://schemas.openxmlformats.org/officeDocument/2006/relationships" id="256" r:id="R2fc7196795264078"/>
    <p:sldId xmlns:r="http://schemas.openxmlformats.org/officeDocument/2006/relationships" id="257" r:id="R9590855ce0d64932"/>
    <p:sldId xmlns:r="http://schemas.openxmlformats.org/officeDocument/2006/relationships" id="258" r:id="R044cf2f780024a68"/>
    <p:sldId xmlns:r="http://schemas.openxmlformats.org/officeDocument/2006/relationships" id="259" r:id="Ra9c80b05be4a4a6b"/>
    <p:sldId xmlns:r="http://schemas.openxmlformats.org/officeDocument/2006/relationships" id="260" r:id="R2a0f9e0020904e9a"/>
    <p:sldId xmlns:r="http://schemas.openxmlformats.org/officeDocument/2006/relationships" id="261" r:id="Rfd827a81eb5c4241"/>
    <p:sldId xmlns:r="http://schemas.openxmlformats.org/officeDocument/2006/relationships" id="262" r:id="R5bd81012b1a5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0bf2253fe46ec" /><Relationship Type="http://schemas.openxmlformats.org/officeDocument/2006/relationships/slide" Target="/ppt/slides/slide1.xml" Id="R2fc7196795264078" /><Relationship Type="http://schemas.openxmlformats.org/officeDocument/2006/relationships/slide" Target="/ppt/slides/slide2.xml" Id="R9590855ce0d64932" /><Relationship Type="http://schemas.openxmlformats.org/officeDocument/2006/relationships/slide" Target="/ppt/slides/slide3.xml" Id="R044cf2f780024a68" /><Relationship Type="http://schemas.openxmlformats.org/officeDocument/2006/relationships/slide" Target="/ppt/slides/slide4.xml" Id="Ra9c80b05be4a4a6b" /><Relationship Type="http://schemas.openxmlformats.org/officeDocument/2006/relationships/slide" Target="/ppt/slides/slide5.xml" Id="R2a0f9e0020904e9a" /><Relationship Type="http://schemas.openxmlformats.org/officeDocument/2006/relationships/slide" Target="/ppt/slides/slide6.xml" Id="Rfd827a81eb5c4241" /><Relationship Type="http://schemas.openxmlformats.org/officeDocument/2006/relationships/slide" Target="/ppt/slides/slide7.xml" Id="R5bd81012b1a5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85cb9735e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285d656e453d" /><Relationship Type="http://schemas.openxmlformats.org/officeDocument/2006/relationships/theme" Target="/ppt/slideMasters/theme/theme1.xml" Id="R02c77c7badc6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a285d656e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2632c818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9a541249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38cf6280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7b465bca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8bc2bed94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91312d64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c0152903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TYNSETBYGG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31 509 159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10 131 429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WESTUM MAGNE EGIL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 JOHN HARALD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 BYGG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HOKSTAD HOLDING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MÆLEN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HARSJØEN ELLEF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18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post@tynsetbygg.no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996 831 752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TYNSETBYGG AS</a:t>
            </a:r>
          </a:p>
        </p:txBody>
      </p:sp>
    </p:spTree>
  </p:cSld>
  <p:clrMapOvr>
    <a:masterClrMapping xmlns:a="http://schemas.openxmlformats.org/drawingml/2006/main"/>
  </p:clrMapOvr>
</p:sld>
</file>