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ddfcf7462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3a3bdedb748e4"/>
  </p:sldMasterIdLst>
  <p:sldIdLst>
    <p:sldId xmlns:r="http://schemas.openxmlformats.org/officeDocument/2006/relationships" id="256" r:id="R513acc1d47e748c8"/>
    <p:sldId xmlns:r="http://schemas.openxmlformats.org/officeDocument/2006/relationships" id="257" r:id="R859b27851dc8436c"/>
    <p:sldId xmlns:r="http://schemas.openxmlformats.org/officeDocument/2006/relationships" id="258" r:id="Re20a72ee0cd54043"/>
    <p:sldId xmlns:r="http://schemas.openxmlformats.org/officeDocument/2006/relationships" id="259" r:id="R5646439761844de5"/>
    <p:sldId xmlns:r="http://schemas.openxmlformats.org/officeDocument/2006/relationships" id="260" r:id="R5367d911e8cb460b"/>
    <p:sldId xmlns:r="http://schemas.openxmlformats.org/officeDocument/2006/relationships" id="261" r:id="R43e9dfc4218240b2"/>
    <p:sldId xmlns:r="http://schemas.openxmlformats.org/officeDocument/2006/relationships" id="262" r:id="R9d95ccd669ab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3a3bdedb748e4" /><Relationship Type="http://schemas.openxmlformats.org/officeDocument/2006/relationships/slide" Target="/ppt/slides/slide1.xml" Id="R513acc1d47e748c8" /><Relationship Type="http://schemas.openxmlformats.org/officeDocument/2006/relationships/slide" Target="/ppt/slides/slide2.xml" Id="R859b27851dc8436c" /><Relationship Type="http://schemas.openxmlformats.org/officeDocument/2006/relationships/slide" Target="/ppt/slides/slide3.xml" Id="Re20a72ee0cd54043" /><Relationship Type="http://schemas.openxmlformats.org/officeDocument/2006/relationships/slide" Target="/ppt/slides/slide4.xml" Id="R5646439761844de5" /><Relationship Type="http://schemas.openxmlformats.org/officeDocument/2006/relationships/slide" Target="/ppt/slides/slide5.xml" Id="R5367d911e8cb460b" /><Relationship Type="http://schemas.openxmlformats.org/officeDocument/2006/relationships/slide" Target="/ppt/slides/slide6.xml" Id="R43e9dfc4218240b2" /><Relationship Type="http://schemas.openxmlformats.org/officeDocument/2006/relationships/slide" Target="/ppt/slides/slide7.xml" Id="R9d95ccd669ab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895bce6e9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9e39828214b5c" /><Relationship Type="http://schemas.openxmlformats.org/officeDocument/2006/relationships/theme" Target="/ppt/slideMasters/theme/theme1.xml" Id="R33b95680efea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9e3982821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1a622b28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f2f57acd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59f7a6f0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4d2567bd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4cb6a7b42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d716b9f5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a5afe043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BYGG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26 150 331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9 408 508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Veslerunden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post@lhbakken.no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www.lhbakken.no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996 861 074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BYGG AS</a:t>
            </a:r>
          </a:p>
        </p:txBody>
      </p:sp>
    </p:spTree>
  </p:cSld>
  <p:clrMapOvr>
    <a:masterClrMapping xmlns:a="http://schemas.openxmlformats.org/drawingml/2006/main"/>
  </p:clrMapOvr>
</p:sld>
</file>