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085f7a4a6142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918841b9764fbd"/>
  </p:sldMasterIdLst>
  <p:sldIdLst>
    <p:sldId xmlns:r="http://schemas.openxmlformats.org/officeDocument/2006/relationships" id="256" r:id="R78de7851e1674a33"/>
    <p:sldId xmlns:r="http://schemas.openxmlformats.org/officeDocument/2006/relationships" id="257" r:id="R600c8a9ca9e54d19"/>
    <p:sldId xmlns:r="http://schemas.openxmlformats.org/officeDocument/2006/relationships" id="258" r:id="R9494f000323b4fd4"/>
    <p:sldId xmlns:r="http://schemas.openxmlformats.org/officeDocument/2006/relationships" id="259" r:id="R8bb71cb8d97a4d1e"/>
    <p:sldId xmlns:r="http://schemas.openxmlformats.org/officeDocument/2006/relationships" id="260" r:id="R4063828b8ad34c7b"/>
    <p:sldId xmlns:r="http://schemas.openxmlformats.org/officeDocument/2006/relationships" id="261" r:id="R719687a2710e4f0c"/>
    <p:sldId xmlns:r="http://schemas.openxmlformats.org/officeDocument/2006/relationships" id="262" r:id="Raf2421c1b6b844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918841b9764fbd" /><Relationship Type="http://schemas.openxmlformats.org/officeDocument/2006/relationships/slide" Target="/ppt/slides/slide1.xml" Id="R78de7851e1674a33" /><Relationship Type="http://schemas.openxmlformats.org/officeDocument/2006/relationships/slide" Target="/ppt/slides/slide2.xml" Id="R600c8a9ca9e54d19" /><Relationship Type="http://schemas.openxmlformats.org/officeDocument/2006/relationships/slide" Target="/ppt/slides/slide3.xml" Id="R9494f000323b4fd4" /><Relationship Type="http://schemas.openxmlformats.org/officeDocument/2006/relationships/slide" Target="/ppt/slides/slide4.xml" Id="R8bb71cb8d97a4d1e" /><Relationship Type="http://schemas.openxmlformats.org/officeDocument/2006/relationships/slide" Target="/ppt/slides/slide5.xml" Id="R4063828b8ad34c7b" /><Relationship Type="http://schemas.openxmlformats.org/officeDocument/2006/relationships/slide" Target="/ppt/slides/slide6.xml" Id="R719687a2710e4f0c" /><Relationship Type="http://schemas.openxmlformats.org/officeDocument/2006/relationships/slide" Target="/ppt/slides/slide7.xml" Id="Raf2421c1b6b844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79236b6944d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567b8ad1c4e3e" /><Relationship Type="http://schemas.openxmlformats.org/officeDocument/2006/relationships/theme" Target="/ppt/slideMasters/theme/theme1.xml" Id="R67ef6e444f9c48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f567b8ad1c4e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bb4087a514e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95e70faf548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a7ba4245641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c7fc5cc1446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29b3858334c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534ae99f744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66d0cf3f444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KLAVENESS MARINE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MARINE FINANCE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182 670 500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172 892 533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101 743 738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2 120 601 380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5 521 637 518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MARINE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www.klavenessmarine.com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996 864 316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FINANCE AS</a:t>
            </a:r>
          </a:p>
        </p:txBody>
      </p:sp>
    </p:spTree>
  </p:cSld>
  <p:clrMapOvr>
    <a:masterClrMapping xmlns:a="http://schemas.openxmlformats.org/drawingml/2006/main"/>
  </p:clrMapOvr>
</p:sld>
</file>