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8d45f7a1d549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ff5debcf604e84"/>
  </p:sldMasterIdLst>
  <p:sldIdLst>
    <p:sldId xmlns:r="http://schemas.openxmlformats.org/officeDocument/2006/relationships" id="256" r:id="R650428181755419e"/>
    <p:sldId xmlns:r="http://schemas.openxmlformats.org/officeDocument/2006/relationships" id="257" r:id="Rf577da1a51754a06"/>
    <p:sldId xmlns:r="http://schemas.openxmlformats.org/officeDocument/2006/relationships" id="258" r:id="R7928c23e008845b1"/>
    <p:sldId xmlns:r="http://schemas.openxmlformats.org/officeDocument/2006/relationships" id="259" r:id="R86753cbae14340cf"/>
    <p:sldId xmlns:r="http://schemas.openxmlformats.org/officeDocument/2006/relationships" id="260" r:id="Rd62240311be146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ff5debcf604e84" /><Relationship Type="http://schemas.openxmlformats.org/officeDocument/2006/relationships/slide" Target="/ppt/slides/slide1.xml" Id="R650428181755419e" /><Relationship Type="http://schemas.openxmlformats.org/officeDocument/2006/relationships/slide" Target="/ppt/slides/slide2.xml" Id="Rf577da1a51754a06" /><Relationship Type="http://schemas.openxmlformats.org/officeDocument/2006/relationships/slide" Target="/ppt/slides/slide3.xml" Id="R7928c23e008845b1" /><Relationship Type="http://schemas.openxmlformats.org/officeDocument/2006/relationships/slide" Target="/ppt/slides/slide4.xml" Id="R86753cbae14340cf" /><Relationship Type="http://schemas.openxmlformats.org/officeDocument/2006/relationships/slide" Target="/ppt/slides/slide5.xml" Id="Rd62240311be146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e101565b3c4d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2ba925a814f11" /><Relationship Type="http://schemas.openxmlformats.org/officeDocument/2006/relationships/theme" Target="/ppt/slideMasters/theme/theme1.xml" Id="R182e7a03001a46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f2ba925a814f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577e83cab48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9a55c849448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0d327df0048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9a70521be43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3505b1ca040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IOGT ROMSDAL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ROMSDAL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ROMSDAL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ROMSDAL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ROMSDAL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ROMSDAL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Søren Høj, Bergvegen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25 16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shoj590@outlook.com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www.iogt.no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996 866 157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ROMSDAL</a:t>
            </a:r>
          </a:p>
        </p:txBody>
      </p:sp>
    </p:spTree>
  </p:cSld>
  <p:clrMapOvr>
    <a:masterClrMapping xmlns:a="http://schemas.openxmlformats.org/drawingml/2006/main"/>
  </p:clrMapOvr>
</p:sld>
</file>