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30800aa6c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e5eee182f4475"/>
  </p:sldMasterIdLst>
  <p:sldIdLst>
    <p:sldId xmlns:r="http://schemas.openxmlformats.org/officeDocument/2006/relationships" id="256" r:id="Rcf8b1e8357d64b93"/>
    <p:sldId xmlns:r="http://schemas.openxmlformats.org/officeDocument/2006/relationships" id="257" r:id="R4d7e79839abf40da"/>
    <p:sldId xmlns:r="http://schemas.openxmlformats.org/officeDocument/2006/relationships" id="258" r:id="R352f18e8988a4320"/>
    <p:sldId xmlns:r="http://schemas.openxmlformats.org/officeDocument/2006/relationships" id="259" r:id="Rabec4f62fa094d17"/>
    <p:sldId xmlns:r="http://schemas.openxmlformats.org/officeDocument/2006/relationships" id="260" r:id="R775a335e53c14647"/>
    <p:sldId xmlns:r="http://schemas.openxmlformats.org/officeDocument/2006/relationships" id="261" r:id="R1f721d739a7247a1"/>
    <p:sldId xmlns:r="http://schemas.openxmlformats.org/officeDocument/2006/relationships" id="262" r:id="R5c901682664f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e5eee182f4475" /><Relationship Type="http://schemas.openxmlformats.org/officeDocument/2006/relationships/slide" Target="/ppt/slides/slide1.xml" Id="Rcf8b1e8357d64b93" /><Relationship Type="http://schemas.openxmlformats.org/officeDocument/2006/relationships/slide" Target="/ppt/slides/slide2.xml" Id="R4d7e79839abf40da" /><Relationship Type="http://schemas.openxmlformats.org/officeDocument/2006/relationships/slide" Target="/ppt/slides/slide3.xml" Id="R352f18e8988a4320" /><Relationship Type="http://schemas.openxmlformats.org/officeDocument/2006/relationships/slide" Target="/ppt/slides/slide4.xml" Id="Rabec4f62fa094d17" /><Relationship Type="http://schemas.openxmlformats.org/officeDocument/2006/relationships/slide" Target="/ppt/slides/slide5.xml" Id="R775a335e53c14647" /><Relationship Type="http://schemas.openxmlformats.org/officeDocument/2006/relationships/slide" Target="/ppt/slides/slide6.xml" Id="R1f721d739a7247a1" /><Relationship Type="http://schemas.openxmlformats.org/officeDocument/2006/relationships/slide" Target="/ppt/slides/slide7.xml" Id="R5c901682664f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7a0fce5db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10acf0fe4a35" /><Relationship Type="http://schemas.openxmlformats.org/officeDocument/2006/relationships/theme" Target="/ppt/slideMasters/theme/theme1.xml" Id="R1bb2731d1c89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910acf0fe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a0de724d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c61993ea3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f644dd48f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4c26bd39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bfa8b14e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b5590895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f7b9747b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ONECO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86 499 332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197 651 263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427 843 704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1 315 450 432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77,4 %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OCI MIPCO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FERO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BEKO 2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SINCERUS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GLAKA ONE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ONECO AS</a:t>
            </a:r>
          </a:p>
        </p:txBody>
      </p:sp>
    </p:spTree>
  </p:cSld>
  <p:clrMapOvr>
    <a:masterClrMapping xmlns:a="http://schemas.openxmlformats.org/drawingml/2006/main"/>
  </p:clrMapOvr>
</p:sld>
</file>