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48156900f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ab6c8c086456a"/>
  </p:sldMasterIdLst>
  <p:sldIdLst>
    <p:sldId xmlns:r="http://schemas.openxmlformats.org/officeDocument/2006/relationships" id="256" r:id="Rab8df605a5404f80"/>
    <p:sldId xmlns:r="http://schemas.openxmlformats.org/officeDocument/2006/relationships" id="257" r:id="Rb694ba85cd464578"/>
    <p:sldId xmlns:r="http://schemas.openxmlformats.org/officeDocument/2006/relationships" id="258" r:id="Rf0600c95dcd04b0d"/>
    <p:sldId xmlns:r="http://schemas.openxmlformats.org/officeDocument/2006/relationships" id="259" r:id="R30c64965b0cd4c3f"/>
    <p:sldId xmlns:r="http://schemas.openxmlformats.org/officeDocument/2006/relationships" id="260" r:id="Rb5227624dcb34d16"/>
    <p:sldId xmlns:r="http://schemas.openxmlformats.org/officeDocument/2006/relationships" id="261" r:id="R2fb50b805f074421"/>
    <p:sldId xmlns:r="http://schemas.openxmlformats.org/officeDocument/2006/relationships" id="262" r:id="R8751c8259698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ab6c8c086456a" /><Relationship Type="http://schemas.openxmlformats.org/officeDocument/2006/relationships/slide" Target="/ppt/slides/slide1.xml" Id="Rab8df605a5404f80" /><Relationship Type="http://schemas.openxmlformats.org/officeDocument/2006/relationships/slide" Target="/ppt/slides/slide2.xml" Id="Rb694ba85cd464578" /><Relationship Type="http://schemas.openxmlformats.org/officeDocument/2006/relationships/slide" Target="/ppt/slides/slide3.xml" Id="Rf0600c95dcd04b0d" /><Relationship Type="http://schemas.openxmlformats.org/officeDocument/2006/relationships/slide" Target="/ppt/slides/slide4.xml" Id="R30c64965b0cd4c3f" /><Relationship Type="http://schemas.openxmlformats.org/officeDocument/2006/relationships/slide" Target="/ppt/slides/slide5.xml" Id="Rb5227624dcb34d16" /><Relationship Type="http://schemas.openxmlformats.org/officeDocument/2006/relationships/slide" Target="/ppt/slides/slide6.xml" Id="R2fb50b805f074421" /><Relationship Type="http://schemas.openxmlformats.org/officeDocument/2006/relationships/slide" Target="/ppt/slides/slide7.xml" Id="R8751c8259698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701e3a149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cd30405b40be" /><Relationship Type="http://schemas.openxmlformats.org/officeDocument/2006/relationships/theme" Target="/ppt/slideMasters/theme/theme1.xml" Id="R8e54d147cf9d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bcd30405b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ec938a3e41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7239600b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d9e7612d546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1f4a8eeb4d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4d4308b63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d85a4dd647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6da07db8d4d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