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6155db574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a91d1516b4a52"/>
  </p:sldMasterIdLst>
  <p:sldIdLst>
    <p:sldId xmlns:r="http://schemas.openxmlformats.org/officeDocument/2006/relationships" id="256" r:id="R9afef0a49fff4ca9"/>
    <p:sldId xmlns:r="http://schemas.openxmlformats.org/officeDocument/2006/relationships" id="257" r:id="R5329ae7bb94646ba"/>
    <p:sldId xmlns:r="http://schemas.openxmlformats.org/officeDocument/2006/relationships" id="258" r:id="R84c920dfa8bc4ffb"/>
    <p:sldId xmlns:r="http://schemas.openxmlformats.org/officeDocument/2006/relationships" id="259" r:id="Rfa3c4130bbc24102"/>
    <p:sldId xmlns:r="http://schemas.openxmlformats.org/officeDocument/2006/relationships" id="260" r:id="Rd472208e3ba24380"/>
    <p:sldId xmlns:r="http://schemas.openxmlformats.org/officeDocument/2006/relationships" id="261" r:id="R26375d0ad6484903"/>
    <p:sldId xmlns:r="http://schemas.openxmlformats.org/officeDocument/2006/relationships" id="262" r:id="R08b1e790f66e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91d1516b4a52" /><Relationship Type="http://schemas.openxmlformats.org/officeDocument/2006/relationships/slide" Target="/ppt/slides/slide1.xml" Id="R9afef0a49fff4ca9" /><Relationship Type="http://schemas.openxmlformats.org/officeDocument/2006/relationships/slide" Target="/ppt/slides/slide2.xml" Id="R5329ae7bb94646ba" /><Relationship Type="http://schemas.openxmlformats.org/officeDocument/2006/relationships/slide" Target="/ppt/slides/slide3.xml" Id="R84c920dfa8bc4ffb" /><Relationship Type="http://schemas.openxmlformats.org/officeDocument/2006/relationships/slide" Target="/ppt/slides/slide4.xml" Id="Rfa3c4130bbc24102" /><Relationship Type="http://schemas.openxmlformats.org/officeDocument/2006/relationships/slide" Target="/ppt/slides/slide5.xml" Id="Rd472208e3ba24380" /><Relationship Type="http://schemas.openxmlformats.org/officeDocument/2006/relationships/slide" Target="/ppt/slides/slide6.xml" Id="R26375d0ad6484903" /><Relationship Type="http://schemas.openxmlformats.org/officeDocument/2006/relationships/slide" Target="/ppt/slides/slide7.xml" Id="R08b1e790f66e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b04fe105e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a669a92f4336" /><Relationship Type="http://schemas.openxmlformats.org/officeDocument/2006/relationships/theme" Target="/ppt/slideMasters/theme/theme1.xml" Id="R4779e154eb01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0a669a92f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cf48b8d8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f2bc6def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54b010379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5ea886fd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39b3f2708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eac4a7b6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e26117fec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RØRSERVICE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ODDGEIR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ODDBJØRN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Skaugdalsveien 873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roddahle@hotmail.com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RØRSERVICE AS</a:t>
            </a:r>
          </a:p>
        </p:txBody>
      </p:sp>
    </p:spTree>
  </p:cSld>
  <p:clrMapOvr>
    <a:masterClrMapping xmlns:a="http://schemas.openxmlformats.org/drawingml/2006/main"/>
  </p:clrMapOvr>
</p:sld>
</file>