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6841b5ce3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f46fb27184d6f"/>
  </p:sldMasterIdLst>
  <p:sldIdLst>
    <p:sldId xmlns:r="http://schemas.openxmlformats.org/officeDocument/2006/relationships" id="256" r:id="Rd04b552317884a2a"/>
    <p:sldId xmlns:r="http://schemas.openxmlformats.org/officeDocument/2006/relationships" id="257" r:id="Rfc368a25ebd04329"/>
    <p:sldId xmlns:r="http://schemas.openxmlformats.org/officeDocument/2006/relationships" id="258" r:id="R7ca156b222a4403e"/>
    <p:sldId xmlns:r="http://schemas.openxmlformats.org/officeDocument/2006/relationships" id="259" r:id="R46fdd49080b64f05"/>
    <p:sldId xmlns:r="http://schemas.openxmlformats.org/officeDocument/2006/relationships" id="260" r:id="R6ba3edf92cd8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f46fb27184d6f" /><Relationship Type="http://schemas.openxmlformats.org/officeDocument/2006/relationships/slide" Target="/ppt/slides/slide1.xml" Id="Rd04b552317884a2a" /><Relationship Type="http://schemas.openxmlformats.org/officeDocument/2006/relationships/slide" Target="/ppt/slides/slide2.xml" Id="Rfc368a25ebd04329" /><Relationship Type="http://schemas.openxmlformats.org/officeDocument/2006/relationships/slide" Target="/ppt/slides/slide3.xml" Id="R7ca156b222a4403e" /><Relationship Type="http://schemas.openxmlformats.org/officeDocument/2006/relationships/slide" Target="/ppt/slides/slide4.xml" Id="R46fdd49080b64f05" /><Relationship Type="http://schemas.openxmlformats.org/officeDocument/2006/relationships/slide" Target="/ppt/slides/slide5.xml" Id="R6ba3edf92cd8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07c89abb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661e3f1be4c40" /><Relationship Type="http://schemas.openxmlformats.org/officeDocument/2006/relationships/theme" Target="/ppt/slideMasters/theme/theme1.xml" Id="R65089c029194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661e3f1be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814706453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7656e560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269d1189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7c85d688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66971777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FIRECONSULT SOUTH-EAST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FIRECONSULT SOUTH-EAST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FIRECONSULT SOUTH-EAST LTD ble etablert [år] og holder til i Cheshire Sk7 2dh.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FIRECONSULT SOUTH-EAST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FIRECONSULT SOUTH-EAST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FIRECONSULT SOUTH-EAST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Cheshire Sk7 2dh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FIRECONSULT SOUTH-EAST LTD</a:t>
            </a:r>
          </a:p>
        </p:txBody>
      </p:sp>
    </p:spTree>
  </p:cSld>
  <p:clrMapOvr>
    <a:masterClrMapping xmlns:a="http://schemas.openxmlformats.org/drawingml/2006/main"/>
  </p:clrMapOvr>
</p:sld>
</file>