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a27af712f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5b99567804ef4"/>
  </p:sldMasterIdLst>
  <p:sldIdLst>
    <p:sldId xmlns:r="http://schemas.openxmlformats.org/officeDocument/2006/relationships" id="256" r:id="R714b96f6593643f0"/>
    <p:sldId xmlns:r="http://schemas.openxmlformats.org/officeDocument/2006/relationships" id="257" r:id="Ra5926a7ae9e8479b"/>
    <p:sldId xmlns:r="http://schemas.openxmlformats.org/officeDocument/2006/relationships" id="258" r:id="Raa691f70928b49b0"/>
    <p:sldId xmlns:r="http://schemas.openxmlformats.org/officeDocument/2006/relationships" id="259" r:id="R245734d687754a7f"/>
    <p:sldId xmlns:r="http://schemas.openxmlformats.org/officeDocument/2006/relationships" id="260" r:id="Rb297a87cb1174d1f"/>
    <p:sldId xmlns:r="http://schemas.openxmlformats.org/officeDocument/2006/relationships" id="261" r:id="Rb7b205d325414aad"/>
    <p:sldId xmlns:r="http://schemas.openxmlformats.org/officeDocument/2006/relationships" id="262" r:id="Rd3eaed27a8ca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5b99567804ef4" /><Relationship Type="http://schemas.openxmlformats.org/officeDocument/2006/relationships/slide" Target="/ppt/slides/slide1.xml" Id="R714b96f6593643f0" /><Relationship Type="http://schemas.openxmlformats.org/officeDocument/2006/relationships/slide" Target="/ppt/slides/slide2.xml" Id="Ra5926a7ae9e8479b" /><Relationship Type="http://schemas.openxmlformats.org/officeDocument/2006/relationships/slide" Target="/ppt/slides/slide3.xml" Id="Raa691f70928b49b0" /><Relationship Type="http://schemas.openxmlformats.org/officeDocument/2006/relationships/slide" Target="/ppt/slides/slide4.xml" Id="R245734d687754a7f" /><Relationship Type="http://schemas.openxmlformats.org/officeDocument/2006/relationships/slide" Target="/ppt/slides/slide5.xml" Id="Rb297a87cb1174d1f" /><Relationship Type="http://schemas.openxmlformats.org/officeDocument/2006/relationships/slide" Target="/ppt/slides/slide6.xml" Id="Rb7b205d325414aad" /><Relationship Type="http://schemas.openxmlformats.org/officeDocument/2006/relationships/slide" Target="/ppt/slides/slide7.xml" Id="Rd3eaed27a8ca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f11e864ed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a1007b0a24aa1" /><Relationship Type="http://schemas.openxmlformats.org/officeDocument/2006/relationships/theme" Target="/ppt/slideMasters/theme/theme1.xml" Id="R47790053780a40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ca1007b0a24a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59897969f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f5bb5a1cc4a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5c5e2e1be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b5d8d6295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9846e154242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293d79ce040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6fc06b8b341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SHOP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SHOP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38 992 372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−2 162 027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−1 912 144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−462 078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5 483 609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ISSAS HOLDING AS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BJARKØY HOLDING AS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O2S HOLDING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GUSTAFSON BJØRN-ANDRE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996 894 630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SHOP AS</a:t>
            </a:r>
          </a:p>
        </p:txBody>
      </p:sp>
    </p:spTree>
  </p:cSld>
  <p:clrMapOvr>
    <a:masterClrMapping xmlns:a="http://schemas.openxmlformats.org/drawingml/2006/main"/>
  </p:clrMapOvr>
</p:sld>
</file>