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e29b75b2b043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5646db4d1043dc"/>
  </p:sldMasterIdLst>
  <p:sldIdLst>
    <p:sldId xmlns:r="http://schemas.openxmlformats.org/officeDocument/2006/relationships" id="256" r:id="Rb6da8028bf0a4d76"/>
    <p:sldId xmlns:r="http://schemas.openxmlformats.org/officeDocument/2006/relationships" id="257" r:id="R46ebae9b28c14f18"/>
    <p:sldId xmlns:r="http://schemas.openxmlformats.org/officeDocument/2006/relationships" id="258" r:id="Rd4b4cfc26d3c4bab"/>
    <p:sldId xmlns:r="http://schemas.openxmlformats.org/officeDocument/2006/relationships" id="259" r:id="R8c091f862a344494"/>
    <p:sldId xmlns:r="http://schemas.openxmlformats.org/officeDocument/2006/relationships" id="260" r:id="R25ca244362364575"/>
    <p:sldId xmlns:r="http://schemas.openxmlformats.org/officeDocument/2006/relationships" id="261" r:id="R5121bda1bc5a4a84"/>
    <p:sldId xmlns:r="http://schemas.openxmlformats.org/officeDocument/2006/relationships" id="262" r:id="R86ca1c3888c14c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5646db4d1043dc" /><Relationship Type="http://schemas.openxmlformats.org/officeDocument/2006/relationships/slide" Target="/ppt/slides/slide1.xml" Id="Rb6da8028bf0a4d76" /><Relationship Type="http://schemas.openxmlformats.org/officeDocument/2006/relationships/slide" Target="/ppt/slides/slide2.xml" Id="R46ebae9b28c14f18" /><Relationship Type="http://schemas.openxmlformats.org/officeDocument/2006/relationships/slide" Target="/ppt/slides/slide3.xml" Id="Rd4b4cfc26d3c4bab" /><Relationship Type="http://schemas.openxmlformats.org/officeDocument/2006/relationships/slide" Target="/ppt/slides/slide4.xml" Id="R8c091f862a344494" /><Relationship Type="http://schemas.openxmlformats.org/officeDocument/2006/relationships/slide" Target="/ppt/slides/slide5.xml" Id="R25ca244362364575" /><Relationship Type="http://schemas.openxmlformats.org/officeDocument/2006/relationships/slide" Target="/ppt/slides/slide6.xml" Id="R5121bda1bc5a4a84" /><Relationship Type="http://schemas.openxmlformats.org/officeDocument/2006/relationships/slide" Target="/ppt/slides/slide7.xml" Id="R86ca1c3888c14c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da98e438fb49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07b1d4fe54e20" /><Relationship Type="http://schemas.openxmlformats.org/officeDocument/2006/relationships/theme" Target="/ppt/slideMasters/theme/theme1.xml" Id="Ra8adbaa700af4d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407b1d4fe54e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2c67e33734f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7fcbb362946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526164d2f42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45ddc2a7743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5b151652646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b15cae48c45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ad83a5ad341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CHRISTENSEN EIENDOMSINVEST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EIENDOMSINVEST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728 452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941 599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2 448 338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Midtåsveien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996 900 460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EIENDOMSINVEST AS</a:t>
            </a:r>
          </a:p>
        </p:txBody>
      </p:sp>
    </p:spTree>
  </p:cSld>
  <p:clrMapOvr>
    <a:masterClrMapping xmlns:a="http://schemas.openxmlformats.org/drawingml/2006/main"/>
  </p:clrMapOvr>
</p:sld>
</file>