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8ddc7887d3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d2c278b234ad1"/>
  </p:sldMasterIdLst>
  <p:sldIdLst>
    <p:sldId xmlns:r="http://schemas.openxmlformats.org/officeDocument/2006/relationships" id="256" r:id="Ra83c5f19f2464e8f"/>
    <p:sldId xmlns:r="http://schemas.openxmlformats.org/officeDocument/2006/relationships" id="257" r:id="R324120ea8d0149ad"/>
    <p:sldId xmlns:r="http://schemas.openxmlformats.org/officeDocument/2006/relationships" id="258" r:id="R2255fe9824ec4557"/>
    <p:sldId xmlns:r="http://schemas.openxmlformats.org/officeDocument/2006/relationships" id="259" r:id="Rc237d83011854ce0"/>
    <p:sldId xmlns:r="http://schemas.openxmlformats.org/officeDocument/2006/relationships" id="260" r:id="R41b7bdac416745d7"/>
    <p:sldId xmlns:r="http://schemas.openxmlformats.org/officeDocument/2006/relationships" id="261" r:id="R62c61c1d54904262"/>
    <p:sldId xmlns:r="http://schemas.openxmlformats.org/officeDocument/2006/relationships" id="262" r:id="R723e4ac4449e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d2c278b234ad1" /><Relationship Type="http://schemas.openxmlformats.org/officeDocument/2006/relationships/slide" Target="/ppt/slides/slide1.xml" Id="Ra83c5f19f2464e8f" /><Relationship Type="http://schemas.openxmlformats.org/officeDocument/2006/relationships/slide" Target="/ppt/slides/slide2.xml" Id="R324120ea8d0149ad" /><Relationship Type="http://schemas.openxmlformats.org/officeDocument/2006/relationships/slide" Target="/ppt/slides/slide3.xml" Id="R2255fe9824ec4557" /><Relationship Type="http://schemas.openxmlformats.org/officeDocument/2006/relationships/slide" Target="/ppt/slides/slide4.xml" Id="Rc237d83011854ce0" /><Relationship Type="http://schemas.openxmlformats.org/officeDocument/2006/relationships/slide" Target="/ppt/slides/slide5.xml" Id="R41b7bdac416745d7" /><Relationship Type="http://schemas.openxmlformats.org/officeDocument/2006/relationships/slide" Target="/ppt/slides/slide6.xml" Id="R62c61c1d54904262" /><Relationship Type="http://schemas.openxmlformats.org/officeDocument/2006/relationships/slide" Target="/ppt/slides/slide7.xml" Id="R723e4ac4449e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15542478344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09a493bf84447" /><Relationship Type="http://schemas.openxmlformats.org/officeDocument/2006/relationships/theme" Target="/ppt/slideMasters/theme/theme1.xml" Id="R22d445c67b96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109a493bf8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7fd7aabd0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f53695838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d74f53bd846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c13f9ddbe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66ec52496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f1ad35f76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47fff03974d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FIE BYGGETJENESTER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FIE BYGGETJENESTER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FIE BYGGETJENESTER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FIE BYGGETJENESTER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FIE BYGGETJENESTER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FIE BYGGETJENESTER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FIE BYGGETJENESTER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STØLAN PER-ARVE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FIE BYGGETJENESTER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996 913 244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FIE BYGGETJENESTER AS</a:t>
            </a:r>
          </a:p>
        </p:txBody>
      </p:sp>
    </p:spTree>
  </p:cSld>
  <p:clrMapOvr>
    <a:masterClrMapping xmlns:a="http://schemas.openxmlformats.org/drawingml/2006/main"/>
  </p:clrMapOvr>
</p:sld>
</file>