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09070ecd5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7a39223154263"/>
  </p:sldMasterIdLst>
  <p:sldIdLst>
    <p:sldId xmlns:r="http://schemas.openxmlformats.org/officeDocument/2006/relationships" id="256" r:id="R0999cd9b83984de2"/>
    <p:sldId xmlns:r="http://schemas.openxmlformats.org/officeDocument/2006/relationships" id="257" r:id="Re42e8ed7a92d4419"/>
    <p:sldId xmlns:r="http://schemas.openxmlformats.org/officeDocument/2006/relationships" id="258" r:id="Rcd710c036494462b"/>
    <p:sldId xmlns:r="http://schemas.openxmlformats.org/officeDocument/2006/relationships" id="259" r:id="Rfb806be4af3b4a0d"/>
    <p:sldId xmlns:r="http://schemas.openxmlformats.org/officeDocument/2006/relationships" id="260" r:id="Rc200e336aedc4001"/>
    <p:sldId xmlns:r="http://schemas.openxmlformats.org/officeDocument/2006/relationships" id="261" r:id="R99f04b1b1ceb4a87"/>
    <p:sldId xmlns:r="http://schemas.openxmlformats.org/officeDocument/2006/relationships" id="262" r:id="Rb34a13106162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7a39223154263" /><Relationship Type="http://schemas.openxmlformats.org/officeDocument/2006/relationships/slide" Target="/ppt/slides/slide1.xml" Id="R0999cd9b83984de2" /><Relationship Type="http://schemas.openxmlformats.org/officeDocument/2006/relationships/slide" Target="/ppt/slides/slide2.xml" Id="Re42e8ed7a92d4419" /><Relationship Type="http://schemas.openxmlformats.org/officeDocument/2006/relationships/slide" Target="/ppt/slides/slide3.xml" Id="Rcd710c036494462b" /><Relationship Type="http://schemas.openxmlformats.org/officeDocument/2006/relationships/slide" Target="/ppt/slides/slide4.xml" Id="Rfb806be4af3b4a0d" /><Relationship Type="http://schemas.openxmlformats.org/officeDocument/2006/relationships/slide" Target="/ppt/slides/slide5.xml" Id="Rc200e336aedc4001" /><Relationship Type="http://schemas.openxmlformats.org/officeDocument/2006/relationships/slide" Target="/ppt/slides/slide6.xml" Id="R99f04b1b1ceb4a87" /><Relationship Type="http://schemas.openxmlformats.org/officeDocument/2006/relationships/slide" Target="/ppt/slides/slide7.xml" Id="Rb34a13106162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f0abacfe5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14b37c9c6420d" /><Relationship Type="http://schemas.openxmlformats.org/officeDocument/2006/relationships/theme" Target="/ppt/slideMasters/theme/theme1.xml" Id="Re7f3a3e458be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214b37c9c6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6196f4ec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2bde81e25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4f09cdc85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9c52c24ab41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3096fee9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d757a83e64a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e72d64f3c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REFTEC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REFTEC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REFTEC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REFTEC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REFTEC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REFTEC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50 502 609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−1 051 330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9 754 912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17 366 916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REFTEC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HEATEC AS  –  53,9 %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THEVI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JONAS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VETHE JON BJARTE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OLAFSEN GJØRAN AAS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KETIL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REFTEC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996 926 885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REFTEC AS</a:t>
            </a:r>
          </a:p>
        </p:txBody>
      </p:sp>
    </p:spTree>
  </p:cSld>
  <p:clrMapOvr>
    <a:masterClrMapping xmlns:a="http://schemas.openxmlformats.org/drawingml/2006/main"/>
  </p:clrMapOvr>
</p:sld>
</file>