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e401cdfcb8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6d5ba7a564036"/>
  </p:sldMasterIdLst>
  <p:sldIdLst>
    <p:sldId xmlns:r="http://schemas.openxmlformats.org/officeDocument/2006/relationships" id="256" r:id="Rde2bc01f356744d5"/>
    <p:sldId xmlns:r="http://schemas.openxmlformats.org/officeDocument/2006/relationships" id="257" r:id="Rc93ebd4a61f74b60"/>
    <p:sldId xmlns:r="http://schemas.openxmlformats.org/officeDocument/2006/relationships" id="258" r:id="R20a159fc93fb4ba5"/>
    <p:sldId xmlns:r="http://schemas.openxmlformats.org/officeDocument/2006/relationships" id="259" r:id="R28d419ac67c947fe"/>
    <p:sldId xmlns:r="http://schemas.openxmlformats.org/officeDocument/2006/relationships" id="260" r:id="R057f46a05e334010"/>
    <p:sldId xmlns:r="http://schemas.openxmlformats.org/officeDocument/2006/relationships" id="261" r:id="R82ef98f9b80b4b85"/>
    <p:sldId xmlns:r="http://schemas.openxmlformats.org/officeDocument/2006/relationships" id="262" r:id="R647e94783832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6d5ba7a564036" /><Relationship Type="http://schemas.openxmlformats.org/officeDocument/2006/relationships/slide" Target="/ppt/slides/slide1.xml" Id="Rde2bc01f356744d5" /><Relationship Type="http://schemas.openxmlformats.org/officeDocument/2006/relationships/slide" Target="/ppt/slides/slide2.xml" Id="Rc93ebd4a61f74b60" /><Relationship Type="http://schemas.openxmlformats.org/officeDocument/2006/relationships/slide" Target="/ppt/slides/slide3.xml" Id="R20a159fc93fb4ba5" /><Relationship Type="http://schemas.openxmlformats.org/officeDocument/2006/relationships/slide" Target="/ppt/slides/slide4.xml" Id="R28d419ac67c947fe" /><Relationship Type="http://schemas.openxmlformats.org/officeDocument/2006/relationships/slide" Target="/ppt/slides/slide5.xml" Id="R057f46a05e334010" /><Relationship Type="http://schemas.openxmlformats.org/officeDocument/2006/relationships/slide" Target="/ppt/slides/slide6.xml" Id="R82ef98f9b80b4b85" /><Relationship Type="http://schemas.openxmlformats.org/officeDocument/2006/relationships/slide" Target="/ppt/slides/slide7.xml" Id="R647e94783832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deeec87ca41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2e5e2eae04533" /><Relationship Type="http://schemas.openxmlformats.org/officeDocument/2006/relationships/theme" Target="/ppt/slideMasters/theme/theme1.xml" Id="Rcfc768ac44f3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2e5e2eae0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07f9c65894a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203bed74d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9f3a1edd440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b1d32bdd5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133a33e00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6d490f80147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89003276a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RINGVOLL VVS OG VARMEPUMPETEKNISK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RINGVOLL VVS OG VARMEPUMPETEKNISK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RINGVOLL VVS OG VARMEPUMPETEKNISK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RINGVOLL VVS OG VARMEPUMPETEKNISK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RINGVOLL VVS OG VARMEPUMPETEKNISK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RINGVOLL VVS OG VARMEPUMPETEKNISK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11 928 673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−1 915 544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1 857 365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RINGVOLL VVS OG VARMEPUMPETEKNISK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OPSTAD DOUWE EGIL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ESPEN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RINGVOLL VVS OG VARMEPUMPETEKNISK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VVTEKNIKK AS, Larkollveien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RINGVOLL VVS OG VARMEPUMPETEKNISK AS</a:t>
            </a:r>
          </a:p>
        </p:txBody>
      </p:sp>
    </p:spTree>
  </p:cSld>
  <p:clrMapOvr>
    <a:masterClrMapping xmlns:a="http://schemas.openxmlformats.org/drawingml/2006/main"/>
  </p:clrMapOvr>
</p:sld>
</file>