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34e6ac4a6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dce59c6c544d7"/>
  </p:sldMasterIdLst>
  <p:sldIdLst>
    <p:sldId xmlns:r="http://schemas.openxmlformats.org/officeDocument/2006/relationships" id="256" r:id="R4185a918b69e47dd"/>
    <p:sldId xmlns:r="http://schemas.openxmlformats.org/officeDocument/2006/relationships" id="257" r:id="R52e6ccbf55144e94"/>
    <p:sldId xmlns:r="http://schemas.openxmlformats.org/officeDocument/2006/relationships" id="258" r:id="R628a1845c8334b9e"/>
    <p:sldId xmlns:r="http://schemas.openxmlformats.org/officeDocument/2006/relationships" id="259" r:id="R91e5763ee8e34efc"/>
    <p:sldId xmlns:r="http://schemas.openxmlformats.org/officeDocument/2006/relationships" id="260" r:id="Rda816a8d8c174c92"/>
    <p:sldId xmlns:r="http://schemas.openxmlformats.org/officeDocument/2006/relationships" id="261" r:id="R52c07fc99fe0428b"/>
    <p:sldId xmlns:r="http://schemas.openxmlformats.org/officeDocument/2006/relationships" id="262" r:id="R4f3271ed2019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dce59c6c544d7" /><Relationship Type="http://schemas.openxmlformats.org/officeDocument/2006/relationships/slide" Target="/ppt/slides/slide1.xml" Id="R4185a918b69e47dd" /><Relationship Type="http://schemas.openxmlformats.org/officeDocument/2006/relationships/slide" Target="/ppt/slides/slide2.xml" Id="R52e6ccbf55144e94" /><Relationship Type="http://schemas.openxmlformats.org/officeDocument/2006/relationships/slide" Target="/ppt/slides/slide3.xml" Id="R628a1845c8334b9e" /><Relationship Type="http://schemas.openxmlformats.org/officeDocument/2006/relationships/slide" Target="/ppt/slides/slide4.xml" Id="R91e5763ee8e34efc" /><Relationship Type="http://schemas.openxmlformats.org/officeDocument/2006/relationships/slide" Target="/ppt/slides/slide5.xml" Id="Rda816a8d8c174c92" /><Relationship Type="http://schemas.openxmlformats.org/officeDocument/2006/relationships/slide" Target="/ppt/slides/slide6.xml" Id="R52c07fc99fe0428b" /><Relationship Type="http://schemas.openxmlformats.org/officeDocument/2006/relationships/slide" Target="/ppt/slides/slide7.xml" Id="R4f3271ed2019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0c820bbc2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035e2b1104a15" /><Relationship Type="http://schemas.openxmlformats.org/officeDocument/2006/relationships/theme" Target="/ppt/slideMasters/theme/theme1.xml" Id="Red9e10af386b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035e2b110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8a5c4774b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b7ffbe227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17802263f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957e599b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c776e110a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75f30ba9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00e2ba09b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46 606 071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48 227 859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58 462 592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ULLTVEIT-MOE TONJE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Tordenskiolds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71 56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tum.ulltveit.moe@gmail.com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