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6078d33d1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e4132ab504a91"/>
  </p:sldMasterIdLst>
  <p:sldIdLst>
    <p:sldId xmlns:r="http://schemas.openxmlformats.org/officeDocument/2006/relationships" id="256" r:id="Rf87978ade79a45a2"/>
    <p:sldId xmlns:r="http://schemas.openxmlformats.org/officeDocument/2006/relationships" id="257" r:id="R3fb2f5d1ee2a404c"/>
    <p:sldId xmlns:r="http://schemas.openxmlformats.org/officeDocument/2006/relationships" id="258" r:id="R377bee05200a46c0"/>
    <p:sldId xmlns:r="http://schemas.openxmlformats.org/officeDocument/2006/relationships" id="259" r:id="Re0114002b9d8450c"/>
    <p:sldId xmlns:r="http://schemas.openxmlformats.org/officeDocument/2006/relationships" id="260" r:id="R51c65b242d0940c3"/>
    <p:sldId xmlns:r="http://schemas.openxmlformats.org/officeDocument/2006/relationships" id="261" r:id="Rdeb8ee60201b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e4132ab504a91" /><Relationship Type="http://schemas.openxmlformats.org/officeDocument/2006/relationships/slide" Target="/ppt/slides/slide1.xml" Id="Rf87978ade79a45a2" /><Relationship Type="http://schemas.openxmlformats.org/officeDocument/2006/relationships/slide" Target="/ppt/slides/slide2.xml" Id="R3fb2f5d1ee2a404c" /><Relationship Type="http://schemas.openxmlformats.org/officeDocument/2006/relationships/slide" Target="/ppt/slides/slide3.xml" Id="R377bee05200a46c0" /><Relationship Type="http://schemas.openxmlformats.org/officeDocument/2006/relationships/slide" Target="/ppt/slides/slide4.xml" Id="Re0114002b9d8450c" /><Relationship Type="http://schemas.openxmlformats.org/officeDocument/2006/relationships/slide" Target="/ppt/slides/slide5.xml" Id="R51c65b242d0940c3" /><Relationship Type="http://schemas.openxmlformats.org/officeDocument/2006/relationships/slide" Target="/ppt/slides/slide6.xml" Id="Rdeb8ee60201b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4526c8b83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4272ed4d43c6" /><Relationship Type="http://schemas.openxmlformats.org/officeDocument/2006/relationships/theme" Target="/ppt/slideMasters/theme/theme1.xml" Id="R612ac605bd85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34272ed4d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4379f24c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9a0e68bb1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70c6a8e7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e24dd335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806d0913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b9b5d403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LEK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Fyresdalsvegen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