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bc1c17063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b68c477864f8b"/>
  </p:sldMasterIdLst>
  <p:sldIdLst>
    <p:sldId xmlns:r="http://schemas.openxmlformats.org/officeDocument/2006/relationships" id="256" r:id="Rd82700b7e4714768"/>
    <p:sldId xmlns:r="http://schemas.openxmlformats.org/officeDocument/2006/relationships" id="257" r:id="R94ba1d1de2054741"/>
    <p:sldId xmlns:r="http://schemas.openxmlformats.org/officeDocument/2006/relationships" id="258" r:id="Rc9452151daa54d63"/>
    <p:sldId xmlns:r="http://schemas.openxmlformats.org/officeDocument/2006/relationships" id="259" r:id="R3639e7ba89384f6d"/>
    <p:sldId xmlns:r="http://schemas.openxmlformats.org/officeDocument/2006/relationships" id="260" r:id="R6f9cd3b85b7940c1"/>
    <p:sldId xmlns:r="http://schemas.openxmlformats.org/officeDocument/2006/relationships" id="261" r:id="R057240adc6bd4da6"/>
    <p:sldId xmlns:r="http://schemas.openxmlformats.org/officeDocument/2006/relationships" id="262" r:id="Rbdf0a60eba3e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b68c477864f8b" /><Relationship Type="http://schemas.openxmlformats.org/officeDocument/2006/relationships/slide" Target="/ppt/slides/slide1.xml" Id="Rd82700b7e4714768" /><Relationship Type="http://schemas.openxmlformats.org/officeDocument/2006/relationships/slide" Target="/ppt/slides/slide2.xml" Id="R94ba1d1de2054741" /><Relationship Type="http://schemas.openxmlformats.org/officeDocument/2006/relationships/slide" Target="/ppt/slides/slide3.xml" Id="Rc9452151daa54d63" /><Relationship Type="http://schemas.openxmlformats.org/officeDocument/2006/relationships/slide" Target="/ppt/slides/slide4.xml" Id="R3639e7ba89384f6d" /><Relationship Type="http://schemas.openxmlformats.org/officeDocument/2006/relationships/slide" Target="/ppt/slides/slide5.xml" Id="R6f9cd3b85b7940c1" /><Relationship Type="http://schemas.openxmlformats.org/officeDocument/2006/relationships/slide" Target="/ppt/slides/slide6.xml" Id="R057240adc6bd4da6" /><Relationship Type="http://schemas.openxmlformats.org/officeDocument/2006/relationships/slide" Target="/ppt/slides/slide7.xml" Id="Rbdf0a60eba3e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3fce8d58b45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5399339604331" /><Relationship Type="http://schemas.openxmlformats.org/officeDocument/2006/relationships/theme" Target="/ppt/slideMasters/theme/theme1.xml" Id="R1afa6aa0fe8e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1539933960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1293798b0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9ddafd540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0f94c85db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569b4679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0ad6b65cd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0f4386134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870586e13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LEK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LEK AS ble etablert [år] og holder til i Vråliosen.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22 652 721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−919 198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−1 262 740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−1 442 618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9 497 102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BILDSTEN AS  –  98,2 %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KILAND KETIL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Fyresdalsvegen 183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3849 Vråliosen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24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post@aktivlek.no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www.aktivlek.no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