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11ca8f49934d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54693ed33a4020"/>
  </p:sldMasterIdLst>
  <p:sldIdLst>
    <p:sldId xmlns:r="http://schemas.openxmlformats.org/officeDocument/2006/relationships" id="256" r:id="Rcf87fe83bc024d39"/>
    <p:sldId xmlns:r="http://schemas.openxmlformats.org/officeDocument/2006/relationships" id="257" r:id="Rb0d3f1e896d344c4"/>
    <p:sldId xmlns:r="http://schemas.openxmlformats.org/officeDocument/2006/relationships" id="258" r:id="R7bf1340ca8d2421b"/>
    <p:sldId xmlns:r="http://schemas.openxmlformats.org/officeDocument/2006/relationships" id="259" r:id="Re4b30a0537674c25"/>
    <p:sldId xmlns:r="http://schemas.openxmlformats.org/officeDocument/2006/relationships" id="260" r:id="R2bae08fa86664d8c"/>
    <p:sldId xmlns:r="http://schemas.openxmlformats.org/officeDocument/2006/relationships" id="261" r:id="Rffb5fa43bc13407c"/>
    <p:sldId xmlns:r="http://schemas.openxmlformats.org/officeDocument/2006/relationships" id="262" r:id="R4b6c5ba8511c4f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4693ed33a4020" /><Relationship Type="http://schemas.openxmlformats.org/officeDocument/2006/relationships/slide" Target="/ppt/slides/slide1.xml" Id="Rcf87fe83bc024d39" /><Relationship Type="http://schemas.openxmlformats.org/officeDocument/2006/relationships/slide" Target="/ppt/slides/slide2.xml" Id="Rb0d3f1e896d344c4" /><Relationship Type="http://schemas.openxmlformats.org/officeDocument/2006/relationships/slide" Target="/ppt/slides/slide3.xml" Id="R7bf1340ca8d2421b" /><Relationship Type="http://schemas.openxmlformats.org/officeDocument/2006/relationships/slide" Target="/ppt/slides/slide4.xml" Id="Re4b30a0537674c25" /><Relationship Type="http://schemas.openxmlformats.org/officeDocument/2006/relationships/slide" Target="/ppt/slides/slide5.xml" Id="R2bae08fa86664d8c" /><Relationship Type="http://schemas.openxmlformats.org/officeDocument/2006/relationships/slide" Target="/ppt/slides/slide6.xml" Id="Rffb5fa43bc13407c" /><Relationship Type="http://schemas.openxmlformats.org/officeDocument/2006/relationships/slide" Target="/ppt/slides/slide7.xml" Id="R4b6c5ba8511c4f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e3e86d75a47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c0c5717bd4f00" /><Relationship Type="http://schemas.openxmlformats.org/officeDocument/2006/relationships/theme" Target="/ppt/slideMasters/theme/theme1.xml" Id="Raa9f0a57a95640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ac0c5717bd4f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ea07e8e6441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68a2577e04a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f1510469446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b5c4a989e42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b683befb042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56ab4087842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54167fa4849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BÆREKRAFT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BÆREKRAFT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BÆREKRAFT AS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BÆREKRAFT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BÆREKRAFT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BÆREKRAFT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1 678 244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1 503 165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2 619 435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10 098 121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11 129 503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BÆREKRAFT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INGEBRIGT SUNNSET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KRISTINA SUNNSET HEGGERNES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SUNNSET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BÆREKRAFT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Sunnset, Bogen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996 942 899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BÆREKRAFT AS</a:t>
            </a:r>
          </a:p>
        </p:txBody>
      </p:sp>
    </p:spTree>
  </p:cSld>
  <p:clrMapOvr>
    <a:masterClrMapping xmlns:a="http://schemas.openxmlformats.org/drawingml/2006/main"/>
  </p:clrMapOvr>
</p:sld>
</file>