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aca1bad7b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c2697e35f489e"/>
  </p:sldMasterIdLst>
  <p:sldIdLst>
    <p:sldId xmlns:r="http://schemas.openxmlformats.org/officeDocument/2006/relationships" id="256" r:id="R10f0b141a96d4be1"/>
    <p:sldId xmlns:r="http://schemas.openxmlformats.org/officeDocument/2006/relationships" id="257" r:id="Rc55e8a117e974209"/>
    <p:sldId xmlns:r="http://schemas.openxmlformats.org/officeDocument/2006/relationships" id="258" r:id="Rc9f0db5506a64772"/>
    <p:sldId xmlns:r="http://schemas.openxmlformats.org/officeDocument/2006/relationships" id="259" r:id="Rbf4d20ed7036459b"/>
    <p:sldId xmlns:r="http://schemas.openxmlformats.org/officeDocument/2006/relationships" id="260" r:id="R17448dde0294415d"/>
    <p:sldId xmlns:r="http://schemas.openxmlformats.org/officeDocument/2006/relationships" id="261" r:id="Rbff214f9a5d54299"/>
    <p:sldId xmlns:r="http://schemas.openxmlformats.org/officeDocument/2006/relationships" id="262" r:id="Rb61aa882c394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c2697e35f489e" /><Relationship Type="http://schemas.openxmlformats.org/officeDocument/2006/relationships/slide" Target="/ppt/slides/slide1.xml" Id="R10f0b141a96d4be1" /><Relationship Type="http://schemas.openxmlformats.org/officeDocument/2006/relationships/slide" Target="/ppt/slides/slide2.xml" Id="Rc55e8a117e974209" /><Relationship Type="http://schemas.openxmlformats.org/officeDocument/2006/relationships/slide" Target="/ppt/slides/slide3.xml" Id="Rc9f0db5506a64772" /><Relationship Type="http://schemas.openxmlformats.org/officeDocument/2006/relationships/slide" Target="/ppt/slides/slide4.xml" Id="Rbf4d20ed7036459b" /><Relationship Type="http://schemas.openxmlformats.org/officeDocument/2006/relationships/slide" Target="/ppt/slides/slide5.xml" Id="R17448dde0294415d" /><Relationship Type="http://schemas.openxmlformats.org/officeDocument/2006/relationships/slide" Target="/ppt/slides/slide6.xml" Id="Rbff214f9a5d54299" /><Relationship Type="http://schemas.openxmlformats.org/officeDocument/2006/relationships/slide" Target="/ppt/slides/slide7.xml" Id="Rb61aa882c394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da460ed8b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eee977e8498b" /><Relationship Type="http://schemas.openxmlformats.org/officeDocument/2006/relationships/theme" Target="/ppt/slideMasters/theme/theme1.xml" Id="R227e13c516ad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deee977e8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e2c5cb4c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bd975be9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3db3d44c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aadafa6f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a489fa6a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b3864057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0db30da0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1896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1896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12 035 652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MILLER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 INVESTOR AKTIV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HATLING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Egil Hatling,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