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d6e7ba006847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5cad5f96e44ebb"/>
  </p:sldMasterIdLst>
  <p:sldIdLst>
    <p:sldId xmlns:r="http://schemas.openxmlformats.org/officeDocument/2006/relationships" id="256" r:id="Re4e5006e9e4e47b4"/>
    <p:sldId xmlns:r="http://schemas.openxmlformats.org/officeDocument/2006/relationships" id="257" r:id="Rc4dc26ba45ef42e4"/>
    <p:sldId xmlns:r="http://schemas.openxmlformats.org/officeDocument/2006/relationships" id="258" r:id="R7db1c551e7c24c70"/>
    <p:sldId xmlns:r="http://schemas.openxmlformats.org/officeDocument/2006/relationships" id="259" r:id="R55a1098724404c45"/>
    <p:sldId xmlns:r="http://schemas.openxmlformats.org/officeDocument/2006/relationships" id="260" r:id="Re76d70702e584fc1"/>
    <p:sldId xmlns:r="http://schemas.openxmlformats.org/officeDocument/2006/relationships" id="261" r:id="R6a381f4f66ee47fa"/>
    <p:sldId xmlns:r="http://schemas.openxmlformats.org/officeDocument/2006/relationships" id="262" r:id="Rb13c35a2c5744c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5cad5f96e44ebb" /><Relationship Type="http://schemas.openxmlformats.org/officeDocument/2006/relationships/slide" Target="/ppt/slides/slide1.xml" Id="Re4e5006e9e4e47b4" /><Relationship Type="http://schemas.openxmlformats.org/officeDocument/2006/relationships/slide" Target="/ppt/slides/slide2.xml" Id="Rc4dc26ba45ef42e4" /><Relationship Type="http://schemas.openxmlformats.org/officeDocument/2006/relationships/slide" Target="/ppt/slides/slide3.xml" Id="R7db1c551e7c24c70" /><Relationship Type="http://schemas.openxmlformats.org/officeDocument/2006/relationships/slide" Target="/ppt/slides/slide4.xml" Id="R55a1098724404c45" /><Relationship Type="http://schemas.openxmlformats.org/officeDocument/2006/relationships/slide" Target="/ppt/slides/slide5.xml" Id="Re76d70702e584fc1" /><Relationship Type="http://schemas.openxmlformats.org/officeDocument/2006/relationships/slide" Target="/ppt/slides/slide6.xml" Id="R6a381f4f66ee47fa" /><Relationship Type="http://schemas.openxmlformats.org/officeDocument/2006/relationships/slide" Target="/ppt/slides/slide7.xml" Id="Rb13c35a2c5744c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3f2bc4f1d54e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d763ae8d74fec" /><Relationship Type="http://schemas.openxmlformats.org/officeDocument/2006/relationships/theme" Target="/ppt/slideMasters/theme/theme1.xml" Id="Rb2fb5d2477d24e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1d763ae8d74f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58a813dd54f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f61a9ca2a4d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475565d8647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60254732b48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05b6064014c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c39deab5647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ff4f73a9844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OREKÅSA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OREKÅSA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OREKÅSA HOLDING AS ble etablert [år] og holder til i Gvarv.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OREKÅSA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OREKÅSA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OREKÅSA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184 708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161 222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−1 032 990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1 618 330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OREKÅSA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OREKÅSA FRODE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OREKÅSA GERD KARI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OREKÅSA HELGE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OREKÅSA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Gvarvgata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3810 Gvarv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996 953 106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OREKÅSA HOLDING AS</a:t>
            </a:r>
          </a:p>
        </p:txBody>
      </p:sp>
    </p:spTree>
  </p:cSld>
  <p:clrMapOvr>
    <a:masterClrMapping xmlns:a="http://schemas.openxmlformats.org/drawingml/2006/main"/>
  </p:clrMapOvr>
</p:sld>
</file>