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1677b7e80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2792288744c37"/>
  </p:sldMasterIdLst>
  <p:sldIdLst>
    <p:sldId xmlns:r="http://schemas.openxmlformats.org/officeDocument/2006/relationships" id="256" r:id="R875e795320404451"/>
    <p:sldId xmlns:r="http://schemas.openxmlformats.org/officeDocument/2006/relationships" id="257" r:id="Reb414d40023a4f0c"/>
    <p:sldId xmlns:r="http://schemas.openxmlformats.org/officeDocument/2006/relationships" id="258" r:id="R89c7df0a7ce84df4"/>
    <p:sldId xmlns:r="http://schemas.openxmlformats.org/officeDocument/2006/relationships" id="259" r:id="Re5ac1943754c425f"/>
    <p:sldId xmlns:r="http://schemas.openxmlformats.org/officeDocument/2006/relationships" id="260" r:id="Rf2da493f2dd042d8"/>
    <p:sldId xmlns:r="http://schemas.openxmlformats.org/officeDocument/2006/relationships" id="261" r:id="R70f68dcacc654a39"/>
    <p:sldId xmlns:r="http://schemas.openxmlformats.org/officeDocument/2006/relationships" id="262" r:id="Rad908c74a704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2792288744c37" /><Relationship Type="http://schemas.openxmlformats.org/officeDocument/2006/relationships/slide" Target="/ppt/slides/slide1.xml" Id="R875e795320404451" /><Relationship Type="http://schemas.openxmlformats.org/officeDocument/2006/relationships/slide" Target="/ppt/slides/slide2.xml" Id="Reb414d40023a4f0c" /><Relationship Type="http://schemas.openxmlformats.org/officeDocument/2006/relationships/slide" Target="/ppt/slides/slide3.xml" Id="R89c7df0a7ce84df4" /><Relationship Type="http://schemas.openxmlformats.org/officeDocument/2006/relationships/slide" Target="/ppt/slides/slide4.xml" Id="Re5ac1943754c425f" /><Relationship Type="http://schemas.openxmlformats.org/officeDocument/2006/relationships/slide" Target="/ppt/slides/slide5.xml" Id="Rf2da493f2dd042d8" /><Relationship Type="http://schemas.openxmlformats.org/officeDocument/2006/relationships/slide" Target="/ppt/slides/slide6.xml" Id="R70f68dcacc654a39" /><Relationship Type="http://schemas.openxmlformats.org/officeDocument/2006/relationships/slide" Target="/ppt/slides/slide7.xml" Id="Rad908c74a704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a3df2f052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2ebe9b45345ce" /><Relationship Type="http://schemas.openxmlformats.org/officeDocument/2006/relationships/theme" Target="/ppt/slideMasters/theme/theme1.xml" Id="R48133e64ee09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2ebe9b453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84edcf8a0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ed404b67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89754f57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3f924b6e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d35fd257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e525c3773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00f8d384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Olderkjerret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idar@kyrkjeboe.no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996 953 734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