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d066f072f84c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75d0a648a6462a"/>
  </p:sldMasterIdLst>
  <p:sldIdLst>
    <p:sldId xmlns:r="http://schemas.openxmlformats.org/officeDocument/2006/relationships" id="256" r:id="Rc598d8158a3e48c6"/>
    <p:sldId xmlns:r="http://schemas.openxmlformats.org/officeDocument/2006/relationships" id="257" r:id="R2d273975eeff4dca"/>
    <p:sldId xmlns:r="http://schemas.openxmlformats.org/officeDocument/2006/relationships" id="258" r:id="R46d250e9374442e8"/>
    <p:sldId xmlns:r="http://schemas.openxmlformats.org/officeDocument/2006/relationships" id="259" r:id="R28221a005a824f11"/>
    <p:sldId xmlns:r="http://schemas.openxmlformats.org/officeDocument/2006/relationships" id="260" r:id="R00dd49a5040049d8"/>
    <p:sldId xmlns:r="http://schemas.openxmlformats.org/officeDocument/2006/relationships" id="261" r:id="R69f5936e948449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75d0a648a6462a" /><Relationship Type="http://schemas.openxmlformats.org/officeDocument/2006/relationships/slide" Target="/ppt/slides/slide1.xml" Id="Rc598d8158a3e48c6" /><Relationship Type="http://schemas.openxmlformats.org/officeDocument/2006/relationships/slide" Target="/ppt/slides/slide2.xml" Id="R2d273975eeff4dca" /><Relationship Type="http://schemas.openxmlformats.org/officeDocument/2006/relationships/slide" Target="/ppt/slides/slide3.xml" Id="R46d250e9374442e8" /><Relationship Type="http://schemas.openxmlformats.org/officeDocument/2006/relationships/slide" Target="/ppt/slides/slide4.xml" Id="R28221a005a824f11" /><Relationship Type="http://schemas.openxmlformats.org/officeDocument/2006/relationships/slide" Target="/ppt/slides/slide5.xml" Id="R00dd49a5040049d8" /><Relationship Type="http://schemas.openxmlformats.org/officeDocument/2006/relationships/slide" Target="/ppt/slides/slide6.xml" Id="R69f5936e948449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d0bb017d6d4e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37a69c3254a64" /><Relationship Type="http://schemas.openxmlformats.org/officeDocument/2006/relationships/theme" Target="/ppt/slideMasters/theme/theme1.xml" Id="Rf7a5244b6e0a4d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237a69c3254a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6f87474ae4a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b4686631144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91bd9824f48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6cf74ff1d44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dd74604e54a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f8608f3d149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HALLINGDAL REVISJON OG REGNSKAP, K.M. FAUSKE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REVISJON OG REGNSKAP, K.M. FAUSKE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HALLINGDAL REVISJON OG REGNSKAP, K.M. FAUSKE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REVISJON OG REGNSKAP, K.M. FAUSKE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REVISJON OG REGNSKAP, K.M. FAUSKE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REVISJON OG REGNSKAP, K.M. FAUSKE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2 116 787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1 418 119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1 418 354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241 403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353 757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REVISJON OG REGNSKAP, K.M. FAUSKE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Møllebakken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post@hallingdalrevisjon.no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996 957 659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REVISJON OG REGNSKAP, K.M. FAUSKE</a:t>
            </a:r>
          </a:p>
        </p:txBody>
      </p:sp>
    </p:spTree>
  </p:cSld>
  <p:clrMapOvr>
    <a:masterClrMapping xmlns:a="http://schemas.openxmlformats.org/drawingml/2006/main"/>
  </p:clrMapOvr>
</p:sld>
</file>