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7d624dd8ef46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1091a8f1764d42"/>
  </p:sldMasterIdLst>
  <p:sldIdLst>
    <p:sldId xmlns:r="http://schemas.openxmlformats.org/officeDocument/2006/relationships" id="256" r:id="Rd19c6cf036f24309"/>
    <p:sldId xmlns:r="http://schemas.openxmlformats.org/officeDocument/2006/relationships" id="257" r:id="R77194ddd805c4f47"/>
    <p:sldId xmlns:r="http://schemas.openxmlformats.org/officeDocument/2006/relationships" id="258" r:id="R07cd248be5e8448a"/>
    <p:sldId xmlns:r="http://schemas.openxmlformats.org/officeDocument/2006/relationships" id="259" r:id="Rcd1c8a3ca7a84152"/>
    <p:sldId xmlns:r="http://schemas.openxmlformats.org/officeDocument/2006/relationships" id="260" r:id="Rbf1caeb4777f404b"/>
    <p:sldId xmlns:r="http://schemas.openxmlformats.org/officeDocument/2006/relationships" id="261" r:id="Raf12291c9b6243ca"/>
    <p:sldId xmlns:r="http://schemas.openxmlformats.org/officeDocument/2006/relationships" id="262" r:id="R3240ce24bdc24e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091a8f1764d42" /><Relationship Type="http://schemas.openxmlformats.org/officeDocument/2006/relationships/slide" Target="/ppt/slides/slide1.xml" Id="Rd19c6cf036f24309" /><Relationship Type="http://schemas.openxmlformats.org/officeDocument/2006/relationships/slide" Target="/ppt/slides/slide2.xml" Id="R77194ddd805c4f47" /><Relationship Type="http://schemas.openxmlformats.org/officeDocument/2006/relationships/slide" Target="/ppt/slides/slide3.xml" Id="R07cd248be5e8448a" /><Relationship Type="http://schemas.openxmlformats.org/officeDocument/2006/relationships/slide" Target="/ppt/slides/slide4.xml" Id="Rcd1c8a3ca7a84152" /><Relationship Type="http://schemas.openxmlformats.org/officeDocument/2006/relationships/slide" Target="/ppt/slides/slide5.xml" Id="Rbf1caeb4777f404b" /><Relationship Type="http://schemas.openxmlformats.org/officeDocument/2006/relationships/slide" Target="/ppt/slides/slide6.xml" Id="Raf12291c9b6243ca" /><Relationship Type="http://schemas.openxmlformats.org/officeDocument/2006/relationships/slide" Target="/ppt/slides/slide7.xml" Id="R3240ce24bdc24e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0e8990aac145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cc04d7b954d73" /><Relationship Type="http://schemas.openxmlformats.org/officeDocument/2006/relationships/theme" Target="/ppt/slideMasters/theme/theme1.xml" Id="R5c1d8f5c21284e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4cc04d7b954d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09d7641524b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d7a5c0ebb84d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6c006808f4e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66727d6d14f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a90218e5941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c02cd92ae4b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264925fd947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KREATO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KREATO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−1 411 445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56 377 713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58 944 996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61 452 202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SKJERVHEIM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Tordenskiolds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tore.skjervheim@e-motive.no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www.kreato.no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996 964 043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KREATO AS</a:t>
            </a:r>
          </a:p>
        </p:txBody>
      </p:sp>
    </p:spTree>
  </p:cSld>
  <p:clrMapOvr>
    <a:masterClrMapping xmlns:a="http://schemas.openxmlformats.org/drawingml/2006/main"/>
  </p:clrMapOvr>
</p:sld>
</file>