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9ca0c9d43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f888aa9d0472e"/>
  </p:sldMasterIdLst>
  <p:sldIdLst>
    <p:sldId xmlns:r="http://schemas.openxmlformats.org/officeDocument/2006/relationships" id="256" r:id="R645416c2debb4fe8"/>
    <p:sldId xmlns:r="http://schemas.openxmlformats.org/officeDocument/2006/relationships" id="257" r:id="R127f43b361784f43"/>
    <p:sldId xmlns:r="http://schemas.openxmlformats.org/officeDocument/2006/relationships" id="258" r:id="R529d497288ed4015"/>
    <p:sldId xmlns:r="http://schemas.openxmlformats.org/officeDocument/2006/relationships" id="259" r:id="R3db20710fd344291"/>
    <p:sldId xmlns:r="http://schemas.openxmlformats.org/officeDocument/2006/relationships" id="260" r:id="R7be16122e4e342e7"/>
    <p:sldId xmlns:r="http://schemas.openxmlformats.org/officeDocument/2006/relationships" id="261" r:id="R3d7b19f2edd146d2"/>
    <p:sldId xmlns:r="http://schemas.openxmlformats.org/officeDocument/2006/relationships" id="262" r:id="Rfcb108cb42e1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f888aa9d0472e" /><Relationship Type="http://schemas.openxmlformats.org/officeDocument/2006/relationships/slide" Target="/ppt/slides/slide1.xml" Id="R645416c2debb4fe8" /><Relationship Type="http://schemas.openxmlformats.org/officeDocument/2006/relationships/slide" Target="/ppt/slides/slide2.xml" Id="R127f43b361784f43" /><Relationship Type="http://schemas.openxmlformats.org/officeDocument/2006/relationships/slide" Target="/ppt/slides/slide3.xml" Id="R529d497288ed4015" /><Relationship Type="http://schemas.openxmlformats.org/officeDocument/2006/relationships/slide" Target="/ppt/slides/slide4.xml" Id="R3db20710fd344291" /><Relationship Type="http://schemas.openxmlformats.org/officeDocument/2006/relationships/slide" Target="/ppt/slides/slide5.xml" Id="R7be16122e4e342e7" /><Relationship Type="http://schemas.openxmlformats.org/officeDocument/2006/relationships/slide" Target="/ppt/slides/slide6.xml" Id="R3d7b19f2edd146d2" /><Relationship Type="http://schemas.openxmlformats.org/officeDocument/2006/relationships/slide" Target="/ppt/slides/slide7.xml" Id="Rfcb108cb42e1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62136b7fc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04aad05b4104" /><Relationship Type="http://schemas.openxmlformats.org/officeDocument/2006/relationships/theme" Target="/ppt/slideMasters/theme/theme1.xml" Id="R758a09139402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f04aad05b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757851c7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525b0fc2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de22e300d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493f963fd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7e5a0c8c748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c0068330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65a96abb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50 509 373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SVEIN OLA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KNUT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GULLBAKK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anders@sparehusetgrenland.no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996 964 612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PRIVATE EQUITY AS</a:t>
            </a:r>
          </a:p>
        </p:txBody>
      </p:sp>
    </p:spTree>
  </p:cSld>
  <p:clrMapOvr>
    <a:masterClrMapping xmlns:a="http://schemas.openxmlformats.org/drawingml/2006/main"/>
  </p:clrMapOvr>
</p:sld>
</file>