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acb89d2d0f4c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e08e8eaf874631"/>
  </p:sldMasterIdLst>
  <p:sldIdLst>
    <p:sldId xmlns:r="http://schemas.openxmlformats.org/officeDocument/2006/relationships" id="256" r:id="R83c739e9669343e8"/>
    <p:sldId xmlns:r="http://schemas.openxmlformats.org/officeDocument/2006/relationships" id="257" r:id="Rd968fcd8cb5a4b8c"/>
    <p:sldId xmlns:r="http://schemas.openxmlformats.org/officeDocument/2006/relationships" id="258" r:id="R0a4b6eb97a1045b2"/>
    <p:sldId xmlns:r="http://schemas.openxmlformats.org/officeDocument/2006/relationships" id="259" r:id="R739a219b91f64de1"/>
    <p:sldId xmlns:r="http://schemas.openxmlformats.org/officeDocument/2006/relationships" id="260" r:id="Rda7ebdf83aaf4f99"/>
    <p:sldId xmlns:r="http://schemas.openxmlformats.org/officeDocument/2006/relationships" id="261" r:id="Rbff1d939f985491e"/>
    <p:sldId xmlns:r="http://schemas.openxmlformats.org/officeDocument/2006/relationships" id="262" r:id="Rfdd924a07e4146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08e8eaf874631" /><Relationship Type="http://schemas.openxmlformats.org/officeDocument/2006/relationships/slide" Target="/ppt/slides/slide1.xml" Id="R83c739e9669343e8" /><Relationship Type="http://schemas.openxmlformats.org/officeDocument/2006/relationships/slide" Target="/ppt/slides/slide2.xml" Id="Rd968fcd8cb5a4b8c" /><Relationship Type="http://schemas.openxmlformats.org/officeDocument/2006/relationships/slide" Target="/ppt/slides/slide3.xml" Id="R0a4b6eb97a1045b2" /><Relationship Type="http://schemas.openxmlformats.org/officeDocument/2006/relationships/slide" Target="/ppt/slides/slide4.xml" Id="R739a219b91f64de1" /><Relationship Type="http://schemas.openxmlformats.org/officeDocument/2006/relationships/slide" Target="/ppt/slides/slide5.xml" Id="Rda7ebdf83aaf4f99" /><Relationship Type="http://schemas.openxmlformats.org/officeDocument/2006/relationships/slide" Target="/ppt/slides/slide6.xml" Id="Rbff1d939f985491e" /><Relationship Type="http://schemas.openxmlformats.org/officeDocument/2006/relationships/slide" Target="/ppt/slides/slide7.xml" Id="Rfdd924a07e4146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ae75342a34f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401bd3d7c4ed2" /><Relationship Type="http://schemas.openxmlformats.org/officeDocument/2006/relationships/theme" Target="/ppt/slideMasters/theme/theme1.xml" Id="R4b37f1caf0004e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0401bd3d7c4e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fca5168bd45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fa5653d1f4f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6821c245b45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447798d3440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7b17ae0164b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2b72c0d8345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2092ea5b54f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BIRKHANS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BIRKHANS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BIRKHANS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BIRKHANS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BIRKHANS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BIRKHANS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2 704 993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−275 768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−542 994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2 075 529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BIRKHANS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BRITT TORUNN BIRKELAND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BERGER HANSEN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BIRKHANS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Baglergata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996 969 142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BIRKHANS AS</a:t>
            </a:r>
          </a:p>
        </p:txBody>
      </p:sp>
    </p:spTree>
  </p:cSld>
  <p:clrMapOvr>
    <a:masterClrMapping xmlns:a="http://schemas.openxmlformats.org/drawingml/2006/main"/>
  </p:clrMapOvr>
</p:sld>
</file>