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8230db9f9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80eef762b4e84"/>
  </p:sldMasterIdLst>
  <p:sldIdLst>
    <p:sldId xmlns:r="http://schemas.openxmlformats.org/officeDocument/2006/relationships" id="256" r:id="R0c11de6e837a4cfc"/>
    <p:sldId xmlns:r="http://schemas.openxmlformats.org/officeDocument/2006/relationships" id="257" r:id="Rbb03bb43bc534e3a"/>
    <p:sldId xmlns:r="http://schemas.openxmlformats.org/officeDocument/2006/relationships" id="258" r:id="Rdcb46d131a2b4f26"/>
    <p:sldId xmlns:r="http://schemas.openxmlformats.org/officeDocument/2006/relationships" id="259" r:id="R7e72d7a0b7564b10"/>
    <p:sldId xmlns:r="http://schemas.openxmlformats.org/officeDocument/2006/relationships" id="260" r:id="R95c87bba27864535"/>
    <p:sldId xmlns:r="http://schemas.openxmlformats.org/officeDocument/2006/relationships" id="261" r:id="R9c8282ef41144469"/>
    <p:sldId xmlns:r="http://schemas.openxmlformats.org/officeDocument/2006/relationships" id="262" r:id="Re2a82b64f944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80eef762b4e84" /><Relationship Type="http://schemas.openxmlformats.org/officeDocument/2006/relationships/slide" Target="/ppt/slides/slide1.xml" Id="R0c11de6e837a4cfc" /><Relationship Type="http://schemas.openxmlformats.org/officeDocument/2006/relationships/slide" Target="/ppt/slides/slide2.xml" Id="Rbb03bb43bc534e3a" /><Relationship Type="http://schemas.openxmlformats.org/officeDocument/2006/relationships/slide" Target="/ppt/slides/slide3.xml" Id="Rdcb46d131a2b4f26" /><Relationship Type="http://schemas.openxmlformats.org/officeDocument/2006/relationships/slide" Target="/ppt/slides/slide4.xml" Id="R7e72d7a0b7564b10" /><Relationship Type="http://schemas.openxmlformats.org/officeDocument/2006/relationships/slide" Target="/ppt/slides/slide5.xml" Id="R95c87bba27864535" /><Relationship Type="http://schemas.openxmlformats.org/officeDocument/2006/relationships/slide" Target="/ppt/slides/slide6.xml" Id="R9c8282ef41144469" /><Relationship Type="http://schemas.openxmlformats.org/officeDocument/2006/relationships/slide" Target="/ppt/slides/slide7.xml" Id="Re2a82b64f944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41d1baa4f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5590ac114360" /><Relationship Type="http://schemas.openxmlformats.org/officeDocument/2006/relationships/theme" Target="/ppt/slideMasters/theme/theme1.xml" Id="R43d668d4b8c8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55590ac11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119c3199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4c764e068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40ade81e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8515622c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59b0fd0d9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ff1d7193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88275476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