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d2895b01154b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a128aed6f64446"/>
  </p:sldMasterIdLst>
  <p:sldIdLst>
    <p:sldId xmlns:r="http://schemas.openxmlformats.org/officeDocument/2006/relationships" id="256" r:id="Rf420aa8e2bf846ec"/>
    <p:sldId xmlns:r="http://schemas.openxmlformats.org/officeDocument/2006/relationships" id="257" r:id="R36bf139221b143c9"/>
    <p:sldId xmlns:r="http://schemas.openxmlformats.org/officeDocument/2006/relationships" id="258" r:id="R2c41ae985d634358"/>
    <p:sldId xmlns:r="http://schemas.openxmlformats.org/officeDocument/2006/relationships" id="259" r:id="R38e9d55335784d86"/>
    <p:sldId xmlns:r="http://schemas.openxmlformats.org/officeDocument/2006/relationships" id="260" r:id="Rd968049e55ba4e8f"/>
    <p:sldId xmlns:r="http://schemas.openxmlformats.org/officeDocument/2006/relationships" id="261" r:id="Rc81e7167e81f43a7"/>
    <p:sldId xmlns:r="http://schemas.openxmlformats.org/officeDocument/2006/relationships" id="262" r:id="Rf1b1260f92db45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a128aed6f64446" /><Relationship Type="http://schemas.openxmlformats.org/officeDocument/2006/relationships/slide" Target="/ppt/slides/slide1.xml" Id="Rf420aa8e2bf846ec" /><Relationship Type="http://schemas.openxmlformats.org/officeDocument/2006/relationships/slide" Target="/ppt/slides/slide2.xml" Id="R36bf139221b143c9" /><Relationship Type="http://schemas.openxmlformats.org/officeDocument/2006/relationships/slide" Target="/ppt/slides/slide3.xml" Id="R2c41ae985d634358" /><Relationship Type="http://schemas.openxmlformats.org/officeDocument/2006/relationships/slide" Target="/ppt/slides/slide4.xml" Id="R38e9d55335784d86" /><Relationship Type="http://schemas.openxmlformats.org/officeDocument/2006/relationships/slide" Target="/ppt/slides/slide5.xml" Id="Rd968049e55ba4e8f" /><Relationship Type="http://schemas.openxmlformats.org/officeDocument/2006/relationships/slide" Target="/ppt/slides/slide6.xml" Id="Rc81e7167e81f43a7" /><Relationship Type="http://schemas.openxmlformats.org/officeDocument/2006/relationships/slide" Target="/ppt/slides/slide7.xml" Id="Rf1b1260f92db45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5be63264240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5f075a2644931" /><Relationship Type="http://schemas.openxmlformats.org/officeDocument/2006/relationships/theme" Target="/ppt/slideMasters/theme/theme1.xml" Id="R96d50d9e7d9c4f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15f075a26449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3ff8b859b42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d2ef3d96d42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71e9825bf4a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20295c9df49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b6b26da9948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6f4d34ca948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59b2cbfc044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1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476 921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3 230 710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8 041 421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 torv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996 981 673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