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a493426ddd4e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07340262cc4e4b"/>
  </p:sldMasterIdLst>
  <p:sldIdLst>
    <p:sldId xmlns:r="http://schemas.openxmlformats.org/officeDocument/2006/relationships" id="256" r:id="R5aede112b9e44a7e"/>
    <p:sldId xmlns:r="http://schemas.openxmlformats.org/officeDocument/2006/relationships" id="257" r:id="R62d42295af37429e"/>
    <p:sldId xmlns:r="http://schemas.openxmlformats.org/officeDocument/2006/relationships" id="258" r:id="Rae1ec7ecb1d84704"/>
    <p:sldId xmlns:r="http://schemas.openxmlformats.org/officeDocument/2006/relationships" id="259" r:id="Rd5470fa9b43141cc"/>
    <p:sldId xmlns:r="http://schemas.openxmlformats.org/officeDocument/2006/relationships" id="260" r:id="R51be52997c5b4668"/>
    <p:sldId xmlns:r="http://schemas.openxmlformats.org/officeDocument/2006/relationships" id="261" r:id="Rfec12ab587684831"/>
    <p:sldId xmlns:r="http://schemas.openxmlformats.org/officeDocument/2006/relationships" id="262" r:id="R5c08df5fb7b748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07340262cc4e4b" /><Relationship Type="http://schemas.openxmlformats.org/officeDocument/2006/relationships/slide" Target="/ppt/slides/slide1.xml" Id="R5aede112b9e44a7e" /><Relationship Type="http://schemas.openxmlformats.org/officeDocument/2006/relationships/slide" Target="/ppt/slides/slide2.xml" Id="R62d42295af37429e" /><Relationship Type="http://schemas.openxmlformats.org/officeDocument/2006/relationships/slide" Target="/ppt/slides/slide3.xml" Id="Rae1ec7ecb1d84704" /><Relationship Type="http://schemas.openxmlformats.org/officeDocument/2006/relationships/slide" Target="/ppt/slides/slide4.xml" Id="Rd5470fa9b43141cc" /><Relationship Type="http://schemas.openxmlformats.org/officeDocument/2006/relationships/slide" Target="/ppt/slides/slide5.xml" Id="R51be52997c5b4668" /><Relationship Type="http://schemas.openxmlformats.org/officeDocument/2006/relationships/slide" Target="/ppt/slides/slide6.xml" Id="Rfec12ab587684831" /><Relationship Type="http://schemas.openxmlformats.org/officeDocument/2006/relationships/slide" Target="/ppt/slides/slide7.xml" Id="R5c08df5fb7b748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73048a04eb4f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3b88e068f42e4" /><Relationship Type="http://schemas.openxmlformats.org/officeDocument/2006/relationships/theme" Target="/ppt/slideMasters/theme/theme1.xml" Id="Re8a8000947364c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83b88e068f42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4fcceceea4d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5971462444a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27ffab34345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37ac8befc4f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c28e9a70044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251259c934d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c2ea9573443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VETERINÆR ØYVIND VADA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ØYVIND VADA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VETERINÆR ØYVIND VADA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ØYVIND VADA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ØYVIND VADA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ØYVIND VADA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3 490 341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1 017 867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1 957 805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10 169 184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12 643 534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ØYVIND VADA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VADA ØYVIND BØRGE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ØYVIND VADA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Frøsetløkkja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996 995 496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ØYVIND VADA AS</a:t>
            </a:r>
          </a:p>
        </p:txBody>
      </p:sp>
    </p:spTree>
  </p:cSld>
  <p:clrMapOvr>
    <a:masterClrMapping xmlns:a="http://schemas.openxmlformats.org/drawingml/2006/main"/>
  </p:clrMapOvr>
</p:sld>
</file>