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8aa2890b8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e3ab740404752"/>
  </p:sldMasterIdLst>
  <p:sldIdLst>
    <p:sldId xmlns:r="http://schemas.openxmlformats.org/officeDocument/2006/relationships" id="256" r:id="R33fcab1e92254355"/>
    <p:sldId xmlns:r="http://schemas.openxmlformats.org/officeDocument/2006/relationships" id="257" r:id="R4b40a0cd5bbd4ba2"/>
    <p:sldId xmlns:r="http://schemas.openxmlformats.org/officeDocument/2006/relationships" id="258" r:id="Rb63f0ce3907744b9"/>
    <p:sldId xmlns:r="http://schemas.openxmlformats.org/officeDocument/2006/relationships" id="259" r:id="R59ecb6c5a72d493b"/>
    <p:sldId xmlns:r="http://schemas.openxmlformats.org/officeDocument/2006/relationships" id="260" r:id="R06d48aaca31940f4"/>
    <p:sldId xmlns:r="http://schemas.openxmlformats.org/officeDocument/2006/relationships" id="261" r:id="Rc7e97931e80640f7"/>
    <p:sldId xmlns:r="http://schemas.openxmlformats.org/officeDocument/2006/relationships" id="262" r:id="Rd1dc58918481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e3ab740404752" /><Relationship Type="http://schemas.openxmlformats.org/officeDocument/2006/relationships/slide" Target="/ppt/slides/slide1.xml" Id="R33fcab1e92254355" /><Relationship Type="http://schemas.openxmlformats.org/officeDocument/2006/relationships/slide" Target="/ppt/slides/slide2.xml" Id="R4b40a0cd5bbd4ba2" /><Relationship Type="http://schemas.openxmlformats.org/officeDocument/2006/relationships/slide" Target="/ppt/slides/slide3.xml" Id="Rb63f0ce3907744b9" /><Relationship Type="http://schemas.openxmlformats.org/officeDocument/2006/relationships/slide" Target="/ppt/slides/slide4.xml" Id="R59ecb6c5a72d493b" /><Relationship Type="http://schemas.openxmlformats.org/officeDocument/2006/relationships/slide" Target="/ppt/slides/slide5.xml" Id="R06d48aaca31940f4" /><Relationship Type="http://schemas.openxmlformats.org/officeDocument/2006/relationships/slide" Target="/ppt/slides/slide6.xml" Id="Rc7e97931e80640f7" /><Relationship Type="http://schemas.openxmlformats.org/officeDocument/2006/relationships/slide" Target="/ppt/slides/slide7.xml" Id="Rd1dc58918481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bcaa84f7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48dd652dc40a6" /><Relationship Type="http://schemas.openxmlformats.org/officeDocument/2006/relationships/theme" Target="/ppt/slideMasters/theme/theme1.xml" Id="Rdc16c7229fd1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48dd652dc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8144c73f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db23cde3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87e2ebcb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74f7cab2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14acaf9e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69e12af5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c7cb83cd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RØRLEGGERMESTERN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6 427 814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OREKÅSA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Gvarvgata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51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post@rorleggermestern.no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www.rorleggermestern.no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RØRLEGGERMESTERN AS</a:t>
            </a:r>
          </a:p>
        </p:txBody>
      </p:sp>
    </p:spTree>
  </p:cSld>
  <p:clrMapOvr>
    <a:masterClrMapping xmlns:a="http://schemas.openxmlformats.org/drawingml/2006/main"/>
  </p:clrMapOvr>
</p:sld>
</file>