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474708aae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3a3db5e10a445d"/>
  </p:sldMasterIdLst>
  <p:sldIdLst>
    <p:sldId xmlns:r="http://schemas.openxmlformats.org/officeDocument/2006/relationships" id="256" r:id="R997a82e81c474d79"/>
    <p:sldId xmlns:r="http://schemas.openxmlformats.org/officeDocument/2006/relationships" id="257" r:id="R3bfc8bdbfb6a45d9"/>
    <p:sldId xmlns:r="http://schemas.openxmlformats.org/officeDocument/2006/relationships" id="258" r:id="R5d9a067402e24a08"/>
    <p:sldId xmlns:r="http://schemas.openxmlformats.org/officeDocument/2006/relationships" id="259" r:id="R4f70af80c57241d5"/>
    <p:sldId xmlns:r="http://schemas.openxmlformats.org/officeDocument/2006/relationships" id="260" r:id="Ra78da629d70641dd"/>
    <p:sldId xmlns:r="http://schemas.openxmlformats.org/officeDocument/2006/relationships" id="261" r:id="R83ac0bfba5ff4459"/>
    <p:sldId xmlns:r="http://schemas.openxmlformats.org/officeDocument/2006/relationships" id="262" r:id="R01e2530ecc4149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a3db5e10a445d" /><Relationship Type="http://schemas.openxmlformats.org/officeDocument/2006/relationships/slide" Target="/ppt/slides/slide1.xml" Id="R997a82e81c474d79" /><Relationship Type="http://schemas.openxmlformats.org/officeDocument/2006/relationships/slide" Target="/ppt/slides/slide2.xml" Id="R3bfc8bdbfb6a45d9" /><Relationship Type="http://schemas.openxmlformats.org/officeDocument/2006/relationships/slide" Target="/ppt/slides/slide3.xml" Id="R5d9a067402e24a08" /><Relationship Type="http://schemas.openxmlformats.org/officeDocument/2006/relationships/slide" Target="/ppt/slides/slide4.xml" Id="R4f70af80c57241d5" /><Relationship Type="http://schemas.openxmlformats.org/officeDocument/2006/relationships/slide" Target="/ppt/slides/slide5.xml" Id="Ra78da629d70641dd" /><Relationship Type="http://schemas.openxmlformats.org/officeDocument/2006/relationships/slide" Target="/ppt/slides/slide6.xml" Id="R83ac0bfba5ff4459" /><Relationship Type="http://schemas.openxmlformats.org/officeDocument/2006/relationships/slide" Target="/ppt/slides/slide7.xml" Id="R01e2530ecc4149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2bb994d86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d52d947f6491b" /><Relationship Type="http://schemas.openxmlformats.org/officeDocument/2006/relationships/theme" Target="/ppt/slideMasters/theme/theme1.xml" Id="R61e9943e96c440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ed52d947f6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71009c92447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96819f022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d0aea06ec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6e6ae1a9241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6289c5de045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f4709974643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29ac00b5346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AUSTAD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AUSTAD ELEKTRO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15 583 808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1 300 416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1 415 754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17 193 368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21 595 362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TORE AUSTAD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MOSEID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AUSTAD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ERLING AUSTAD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997 003 578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ELEKTRO AS</a:t>
            </a:r>
          </a:p>
        </p:txBody>
      </p:sp>
    </p:spTree>
  </p:cSld>
  <p:clrMapOvr>
    <a:masterClrMapping xmlns:a="http://schemas.openxmlformats.org/drawingml/2006/main"/>
  </p:clrMapOvr>
</p:sld>
</file>