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906d927f7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6cb9119ca4e0b"/>
  </p:sldMasterIdLst>
  <p:sldIdLst>
    <p:sldId xmlns:r="http://schemas.openxmlformats.org/officeDocument/2006/relationships" id="256" r:id="Rd2e94b1755f14b69"/>
    <p:sldId xmlns:r="http://schemas.openxmlformats.org/officeDocument/2006/relationships" id="257" r:id="R41a7419cf3014d48"/>
    <p:sldId xmlns:r="http://schemas.openxmlformats.org/officeDocument/2006/relationships" id="258" r:id="Rb8640dc3bf3e4b89"/>
    <p:sldId xmlns:r="http://schemas.openxmlformats.org/officeDocument/2006/relationships" id="259" r:id="Rcf1fd192ab604f6e"/>
    <p:sldId xmlns:r="http://schemas.openxmlformats.org/officeDocument/2006/relationships" id="260" r:id="R8e6c136ac1f94e7a"/>
    <p:sldId xmlns:r="http://schemas.openxmlformats.org/officeDocument/2006/relationships" id="261" r:id="R9d4f8a084849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6cb9119ca4e0b" /><Relationship Type="http://schemas.openxmlformats.org/officeDocument/2006/relationships/slide" Target="/ppt/slides/slide1.xml" Id="Rd2e94b1755f14b69" /><Relationship Type="http://schemas.openxmlformats.org/officeDocument/2006/relationships/slide" Target="/ppt/slides/slide2.xml" Id="R41a7419cf3014d48" /><Relationship Type="http://schemas.openxmlformats.org/officeDocument/2006/relationships/slide" Target="/ppt/slides/slide3.xml" Id="Rb8640dc3bf3e4b89" /><Relationship Type="http://schemas.openxmlformats.org/officeDocument/2006/relationships/slide" Target="/ppt/slides/slide4.xml" Id="Rcf1fd192ab604f6e" /><Relationship Type="http://schemas.openxmlformats.org/officeDocument/2006/relationships/slide" Target="/ppt/slides/slide5.xml" Id="R8e6c136ac1f94e7a" /><Relationship Type="http://schemas.openxmlformats.org/officeDocument/2006/relationships/slide" Target="/ppt/slides/slide6.xml" Id="R9d4f8a084849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42805ed41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5dfb807d0450d" /><Relationship Type="http://schemas.openxmlformats.org/officeDocument/2006/relationships/theme" Target="/ppt/slideMasters/theme/theme1.xml" Id="R074f6202927b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5dfb807d0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f80565f464b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bd8d8af8f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81601cd8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57e80ab6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83acbb315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257022d66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LIBELLE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A. Hagesæter, Brekkelia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997 019 113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LIBELLE AS</a:t>
            </a:r>
          </a:p>
        </p:txBody>
      </p:sp>
    </p:spTree>
  </p:cSld>
  <p:clrMapOvr>
    <a:masterClrMapping xmlns:a="http://schemas.openxmlformats.org/drawingml/2006/main"/>
  </p:clrMapOvr>
</p:sld>
</file>