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7dbe83b6e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b8f4f65ef4f96"/>
  </p:sldMasterIdLst>
  <p:sldIdLst>
    <p:sldId xmlns:r="http://schemas.openxmlformats.org/officeDocument/2006/relationships" id="256" r:id="Re9ecb85d53ce47c4"/>
    <p:sldId xmlns:r="http://schemas.openxmlformats.org/officeDocument/2006/relationships" id="257" r:id="R5a27a24e36b0433a"/>
    <p:sldId xmlns:r="http://schemas.openxmlformats.org/officeDocument/2006/relationships" id="258" r:id="R1fe364c23c9a4c2c"/>
    <p:sldId xmlns:r="http://schemas.openxmlformats.org/officeDocument/2006/relationships" id="259" r:id="R94dfc6b820fa4c3a"/>
    <p:sldId xmlns:r="http://schemas.openxmlformats.org/officeDocument/2006/relationships" id="260" r:id="Rdbcadc1f7cc6434f"/>
    <p:sldId xmlns:r="http://schemas.openxmlformats.org/officeDocument/2006/relationships" id="261" r:id="R986dec5abe224d7e"/>
    <p:sldId xmlns:r="http://schemas.openxmlformats.org/officeDocument/2006/relationships" id="262" r:id="R4e9e50f4ea61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b8f4f65ef4f96" /><Relationship Type="http://schemas.openxmlformats.org/officeDocument/2006/relationships/slide" Target="/ppt/slides/slide1.xml" Id="Re9ecb85d53ce47c4" /><Relationship Type="http://schemas.openxmlformats.org/officeDocument/2006/relationships/slide" Target="/ppt/slides/slide2.xml" Id="R5a27a24e36b0433a" /><Relationship Type="http://schemas.openxmlformats.org/officeDocument/2006/relationships/slide" Target="/ppt/slides/slide3.xml" Id="R1fe364c23c9a4c2c" /><Relationship Type="http://schemas.openxmlformats.org/officeDocument/2006/relationships/slide" Target="/ppt/slides/slide4.xml" Id="R94dfc6b820fa4c3a" /><Relationship Type="http://schemas.openxmlformats.org/officeDocument/2006/relationships/slide" Target="/ppt/slides/slide5.xml" Id="Rdbcadc1f7cc6434f" /><Relationship Type="http://schemas.openxmlformats.org/officeDocument/2006/relationships/slide" Target="/ppt/slides/slide6.xml" Id="R986dec5abe224d7e" /><Relationship Type="http://schemas.openxmlformats.org/officeDocument/2006/relationships/slide" Target="/ppt/slides/slide7.xml" Id="R4e9e50f4ea61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13846443e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85fe78d54b58" /><Relationship Type="http://schemas.openxmlformats.org/officeDocument/2006/relationships/theme" Target="/ppt/slideMasters/theme/theme1.xml" Id="R033f7b672226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785fe78d5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32ce695f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9a1da339e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f3a69c07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b188f9c9e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52144022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72bb184c1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75d899b8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TRYGVE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TRYGVE JENSEN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−1 564 825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−1 863 712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TRYGVE JENSEN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TRYGVE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KAI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NATHANIEL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9, Stoa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trygve@trygvejensen.no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997 019 466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TRYGVE JENSEN AS</a:t>
            </a:r>
          </a:p>
        </p:txBody>
      </p:sp>
    </p:spTree>
  </p:cSld>
  <p:clrMapOvr>
    <a:masterClrMapping xmlns:a="http://schemas.openxmlformats.org/drawingml/2006/main"/>
  </p:clrMapOvr>
</p:sld>
</file>