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1e3e1d4cfb45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7faa053f98442b"/>
  </p:sldMasterIdLst>
  <p:sldIdLst>
    <p:sldId xmlns:r="http://schemas.openxmlformats.org/officeDocument/2006/relationships" id="256" r:id="R9e3c06b517e84276"/>
    <p:sldId xmlns:r="http://schemas.openxmlformats.org/officeDocument/2006/relationships" id="257" r:id="R98f0d98fa7074431"/>
    <p:sldId xmlns:r="http://schemas.openxmlformats.org/officeDocument/2006/relationships" id="258" r:id="Rf0982877d90e4814"/>
    <p:sldId xmlns:r="http://schemas.openxmlformats.org/officeDocument/2006/relationships" id="259" r:id="Rb51be718c66d40dd"/>
    <p:sldId xmlns:r="http://schemas.openxmlformats.org/officeDocument/2006/relationships" id="260" r:id="R6ff6f03e69184b78"/>
    <p:sldId xmlns:r="http://schemas.openxmlformats.org/officeDocument/2006/relationships" id="261" r:id="Rd3ed13f3141e4b81"/>
    <p:sldId xmlns:r="http://schemas.openxmlformats.org/officeDocument/2006/relationships" id="262" r:id="R3c2822c59eaa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faa053f98442b" /><Relationship Type="http://schemas.openxmlformats.org/officeDocument/2006/relationships/slide" Target="/ppt/slides/slide1.xml" Id="R9e3c06b517e84276" /><Relationship Type="http://schemas.openxmlformats.org/officeDocument/2006/relationships/slide" Target="/ppt/slides/slide2.xml" Id="R98f0d98fa7074431" /><Relationship Type="http://schemas.openxmlformats.org/officeDocument/2006/relationships/slide" Target="/ppt/slides/slide3.xml" Id="Rf0982877d90e4814" /><Relationship Type="http://schemas.openxmlformats.org/officeDocument/2006/relationships/slide" Target="/ppt/slides/slide4.xml" Id="Rb51be718c66d40dd" /><Relationship Type="http://schemas.openxmlformats.org/officeDocument/2006/relationships/slide" Target="/ppt/slides/slide5.xml" Id="R6ff6f03e69184b78" /><Relationship Type="http://schemas.openxmlformats.org/officeDocument/2006/relationships/slide" Target="/ppt/slides/slide6.xml" Id="Rd3ed13f3141e4b81" /><Relationship Type="http://schemas.openxmlformats.org/officeDocument/2006/relationships/slide" Target="/ppt/slides/slide7.xml" Id="R3c2822c59eaa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6d9e537764f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f8a698b8b47b3" /><Relationship Type="http://schemas.openxmlformats.org/officeDocument/2006/relationships/theme" Target="/ppt/slideMasters/theme/theme1.xml" Id="R341bd5a86d5c47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f8a698b8b47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df2e8d87647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fa6989f30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64ffd5102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e3da1e03a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5e39c209d48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a5aa068ef47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7505c226846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AUNE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AUNE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MASKIN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AUNE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AUNE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AUNE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67 344 588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5 020 523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3 670 425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10 917 493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22 847 539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AUNE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HOLDINGSELSKAP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RØNNINGSGRIND HANS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 OLA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LØKKEN OLAV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AUNE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post@aune-transport.no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www.aune-transport.no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997 020 332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AUNE MASKIN AS</a:t>
            </a:r>
          </a:p>
        </p:txBody>
      </p:sp>
    </p:spTree>
  </p:cSld>
  <p:clrMapOvr>
    <a:masterClrMapping xmlns:a="http://schemas.openxmlformats.org/drawingml/2006/main"/>
  </p:clrMapOvr>
</p:sld>
</file>