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717062d8d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ee158946941ed"/>
  </p:sldMasterIdLst>
  <p:sldIdLst>
    <p:sldId xmlns:r="http://schemas.openxmlformats.org/officeDocument/2006/relationships" id="256" r:id="R37180300c82144fe"/>
    <p:sldId xmlns:r="http://schemas.openxmlformats.org/officeDocument/2006/relationships" id="257" r:id="Ra02cb8fc1dce4a50"/>
    <p:sldId xmlns:r="http://schemas.openxmlformats.org/officeDocument/2006/relationships" id="258" r:id="R7d4e851c2ab94e01"/>
    <p:sldId xmlns:r="http://schemas.openxmlformats.org/officeDocument/2006/relationships" id="259" r:id="R71f6322456594d1c"/>
    <p:sldId xmlns:r="http://schemas.openxmlformats.org/officeDocument/2006/relationships" id="260" r:id="R3e87665398fe4646"/>
    <p:sldId xmlns:r="http://schemas.openxmlformats.org/officeDocument/2006/relationships" id="261" r:id="Ra4e7c5727561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ee158946941ed" /><Relationship Type="http://schemas.openxmlformats.org/officeDocument/2006/relationships/slide" Target="/ppt/slides/slide1.xml" Id="R37180300c82144fe" /><Relationship Type="http://schemas.openxmlformats.org/officeDocument/2006/relationships/slide" Target="/ppt/slides/slide2.xml" Id="Ra02cb8fc1dce4a50" /><Relationship Type="http://schemas.openxmlformats.org/officeDocument/2006/relationships/slide" Target="/ppt/slides/slide3.xml" Id="R7d4e851c2ab94e01" /><Relationship Type="http://schemas.openxmlformats.org/officeDocument/2006/relationships/slide" Target="/ppt/slides/slide4.xml" Id="R71f6322456594d1c" /><Relationship Type="http://schemas.openxmlformats.org/officeDocument/2006/relationships/slide" Target="/ppt/slides/slide5.xml" Id="R3e87665398fe4646" /><Relationship Type="http://schemas.openxmlformats.org/officeDocument/2006/relationships/slide" Target="/ppt/slides/slide6.xml" Id="Ra4e7c5727561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2a843937a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d714d41b4ca5" /><Relationship Type="http://schemas.openxmlformats.org/officeDocument/2006/relationships/theme" Target="/ppt/slideMasters/theme/theme1.xml" Id="R64690d40ddef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0d714d41b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04c1cf4a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177ebc92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c0cbe735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47cc3474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b8d323b8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0480d5cc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GRUPPEN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17 305 480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75 130 140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Skarpeteigen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997 026 055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