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ce798d8a9c4a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0053f32ed4ddd"/>
  </p:sldMasterIdLst>
  <p:sldIdLst>
    <p:sldId xmlns:r="http://schemas.openxmlformats.org/officeDocument/2006/relationships" id="256" r:id="Rf3fbcabdaf384567"/>
    <p:sldId xmlns:r="http://schemas.openxmlformats.org/officeDocument/2006/relationships" id="257" r:id="Rb25f652af5a14f1a"/>
    <p:sldId xmlns:r="http://schemas.openxmlformats.org/officeDocument/2006/relationships" id="258" r:id="R437cda6718ac4a48"/>
    <p:sldId xmlns:r="http://schemas.openxmlformats.org/officeDocument/2006/relationships" id="259" r:id="R48f0221c1406441d"/>
    <p:sldId xmlns:r="http://schemas.openxmlformats.org/officeDocument/2006/relationships" id="260" r:id="R25a0a33bfb3c421e"/>
    <p:sldId xmlns:r="http://schemas.openxmlformats.org/officeDocument/2006/relationships" id="261" r:id="Rb5e5345be2a94dc8"/>
    <p:sldId xmlns:r="http://schemas.openxmlformats.org/officeDocument/2006/relationships" id="262" r:id="Rc44d8e01aaa247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0053f32ed4ddd" /><Relationship Type="http://schemas.openxmlformats.org/officeDocument/2006/relationships/slide" Target="/ppt/slides/slide1.xml" Id="Rf3fbcabdaf384567" /><Relationship Type="http://schemas.openxmlformats.org/officeDocument/2006/relationships/slide" Target="/ppt/slides/slide2.xml" Id="Rb25f652af5a14f1a" /><Relationship Type="http://schemas.openxmlformats.org/officeDocument/2006/relationships/slide" Target="/ppt/slides/slide3.xml" Id="R437cda6718ac4a48" /><Relationship Type="http://schemas.openxmlformats.org/officeDocument/2006/relationships/slide" Target="/ppt/slides/slide4.xml" Id="R48f0221c1406441d" /><Relationship Type="http://schemas.openxmlformats.org/officeDocument/2006/relationships/slide" Target="/ppt/slides/slide5.xml" Id="R25a0a33bfb3c421e" /><Relationship Type="http://schemas.openxmlformats.org/officeDocument/2006/relationships/slide" Target="/ppt/slides/slide6.xml" Id="Rb5e5345be2a94dc8" /><Relationship Type="http://schemas.openxmlformats.org/officeDocument/2006/relationships/slide" Target="/ppt/slides/slide7.xml" Id="Rc44d8e01aaa247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4276bb76348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0de4f105847b4" /><Relationship Type="http://schemas.openxmlformats.org/officeDocument/2006/relationships/theme" Target="/ppt/slideMasters/theme/theme1.xml" Id="R468c2fdfaa1543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0de4f1058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a852c3ccb4e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6d2318d044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0ff92e49443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a5ec5c14046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79a4f51634d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c556e451141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c58cd3f28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J LYNG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J LYNG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2 054 279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2 671 029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 OLE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Brendlia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997 028 716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J LYNG INVEST AS</a:t>
            </a:r>
          </a:p>
        </p:txBody>
      </p:sp>
    </p:spTree>
  </p:cSld>
  <p:clrMapOvr>
    <a:masterClrMapping xmlns:a="http://schemas.openxmlformats.org/drawingml/2006/main"/>
  </p:clrMapOvr>
</p:sld>
</file>