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c426443ec345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58f8632ac649b4"/>
  </p:sldMasterIdLst>
  <p:sldIdLst>
    <p:sldId xmlns:r="http://schemas.openxmlformats.org/officeDocument/2006/relationships" id="256" r:id="Rdd6355edc2ac48b3"/>
    <p:sldId xmlns:r="http://schemas.openxmlformats.org/officeDocument/2006/relationships" id="257" r:id="R1eeebb0b66894745"/>
    <p:sldId xmlns:r="http://schemas.openxmlformats.org/officeDocument/2006/relationships" id="258" r:id="R173a36e8b4c94552"/>
    <p:sldId xmlns:r="http://schemas.openxmlformats.org/officeDocument/2006/relationships" id="259" r:id="R7a36e9beaa2f429a"/>
    <p:sldId xmlns:r="http://schemas.openxmlformats.org/officeDocument/2006/relationships" id="260" r:id="Re8ce632a570545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58f8632ac649b4" /><Relationship Type="http://schemas.openxmlformats.org/officeDocument/2006/relationships/slide" Target="/ppt/slides/slide1.xml" Id="Rdd6355edc2ac48b3" /><Relationship Type="http://schemas.openxmlformats.org/officeDocument/2006/relationships/slide" Target="/ppt/slides/slide2.xml" Id="R1eeebb0b66894745" /><Relationship Type="http://schemas.openxmlformats.org/officeDocument/2006/relationships/slide" Target="/ppt/slides/slide3.xml" Id="R173a36e8b4c94552" /><Relationship Type="http://schemas.openxmlformats.org/officeDocument/2006/relationships/slide" Target="/ppt/slides/slide4.xml" Id="R7a36e9beaa2f429a" /><Relationship Type="http://schemas.openxmlformats.org/officeDocument/2006/relationships/slide" Target="/ppt/slides/slide5.xml" Id="Re8ce632a570545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c33b7322b34c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860bfd788444e" /><Relationship Type="http://schemas.openxmlformats.org/officeDocument/2006/relationships/theme" Target="/ppt/slideMasters/theme/theme1.xml" Id="R0c5c5387beec4a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c860bfd78844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1a6fc6b2a4e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3532570d344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0902b78bc42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cb8f2b6e141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442ec8bb240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SPESIALFONDET BOREA UTBYTTE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SPESIALFONDET BOREA UTBYTTE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00 29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www.borea.no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997 030 044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