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53c139d24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a22c1880b4f12"/>
  </p:sldMasterIdLst>
  <p:sldIdLst>
    <p:sldId xmlns:r="http://schemas.openxmlformats.org/officeDocument/2006/relationships" id="256" r:id="R345182d77ddd4886"/>
    <p:sldId xmlns:r="http://schemas.openxmlformats.org/officeDocument/2006/relationships" id="257" r:id="R9352b3c593f64aba"/>
    <p:sldId xmlns:r="http://schemas.openxmlformats.org/officeDocument/2006/relationships" id="258" r:id="Rd95ef9c92b224c18"/>
    <p:sldId xmlns:r="http://schemas.openxmlformats.org/officeDocument/2006/relationships" id="259" r:id="R7955dad8a08447c1"/>
    <p:sldId xmlns:r="http://schemas.openxmlformats.org/officeDocument/2006/relationships" id="260" r:id="R924c43cee3db4e71"/>
    <p:sldId xmlns:r="http://schemas.openxmlformats.org/officeDocument/2006/relationships" id="261" r:id="Rfe12cb677dd1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a22c1880b4f12" /><Relationship Type="http://schemas.openxmlformats.org/officeDocument/2006/relationships/slide" Target="/ppt/slides/slide1.xml" Id="R345182d77ddd4886" /><Relationship Type="http://schemas.openxmlformats.org/officeDocument/2006/relationships/slide" Target="/ppt/slides/slide2.xml" Id="R9352b3c593f64aba" /><Relationship Type="http://schemas.openxmlformats.org/officeDocument/2006/relationships/slide" Target="/ppt/slides/slide3.xml" Id="Rd95ef9c92b224c18" /><Relationship Type="http://schemas.openxmlformats.org/officeDocument/2006/relationships/slide" Target="/ppt/slides/slide4.xml" Id="R7955dad8a08447c1" /><Relationship Type="http://schemas.openxmlformats.org/officeDocument/2006/relationships/slide" Target="/ppt/slides/slide5.xml" Id="R924c43cee3db4e71" /><Relationship Type="http://schemas.openxmlformats.org/officeDocument/2006/relationships/slide" Target="/ppt/slides/slide6.xml" Id="Rfe12cb677dd1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51fb872e2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ae586eaf49e9" /><Relationship Type="http://schemas.openxmlformats.org/officeDocument/2006/relationships/theme" Target="/ppt/slideMasters/theme/theme1.xml" Id="R883cc7fe6440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0ae586eaf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cfe7d133e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06951727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4da81a57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d04c52c9b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6c92b386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39ee0d16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 MUR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MUR OG VARME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7 730 703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4 227 409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