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1e04fd5047a46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5ab64d121f41ff"/>
  </p:sldMasterIdLst>
  <p:sldIdLst>
    <p:sldId xmlns:r="http://schemas.openxmlformats.org/officeDocument/2006/relationships" id="256" r:id="Rca663ac58acd47fe"/>
    <p:sldId xmlns:r="http://schemas.openxmlformats.org/officeDocument/2006/relationships" id="257" r:id="R2de4a84f163a43f1"/>
    <p:sldId xmlns:r="http://schemas.openxmlformats.org/officeDocument/2006/relationships" id="258" r:id="R67ae6cbddcdf45b1"/>
    <p:sldId xmlns:r="http://schemas.openxmlformats.org/officeDocument/2006/relationships" id="259" r:id="R8d09cfaf5eeb4fe7"/>
    <p:sldId xmlns:r="http://schemas.openxmlformats.org/officeDocument/2006/relationships" id="260" r:id="Rd84272a5539f4cbe"/>
    <p:sldId xmlns:r="http://schemas.openxmlformats.org/officeDocument/2006/relationships" id="261" r:id="R2f5a4f4a73d14561"/>
    <p:sldId xmlns:r="http://schemas.openxmlformats.org/officeDocument/2006/relationships" id="262" r:id="R09026fad3b7243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5ab64d121f41ff" /><Relationship Type="http://schemas.openxmlformats.org/officeDocument/2006/relationships/slide" Target="/ppt/slides/slide1.xml" Id="Rca663ac58acd47fe" /><Relationship Type="http://schemas.openxmlformats.org/officeDocument/2006/relationships/slide" Target="/ppt/slides/slide2.xml" Id="R2de4a84f163a43f1" /><Relationship Type="http://schemas.openxmlformats.org/officeDocument/2006/relationships/slide" Target="/ppt/slides/slide3.xml" Id="R67ae6cbddcdf45b1" /><Relationship Type="http://schemas.openxmlformats.org/officeDocument/2006/relationships/slide" Target="/ppt/slides/slide4.xml" Id="R8d09cfaf5eeb4fe7" /><Relationship Type="http://schemas.openxmlformats.org/officeDocument/2006/relationships/slide" Target="/ppt/slides/slide5.xml" Id="Rd84272a5539f4cbe" /><Relationship Type="http://schemas.openxmlformats.org/officeDocument/2006/relationships/slide" Target="/ppt/slides/slide6.xml" Id="R2f5a4f4a73d14561" /><Relationship Type="http://schemas.openxmlformats.org/officeDocument/2006/relationships/slide" Target="/ppt/slides/slide7.xml" Id="R09026fad3b7243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601efc7f51e413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b7273c510947f8" /><Relationship Type="http://schemas.openxmlformats.org/officeDocument/2006/relationships/theme" Target="/ppt/slideMasters/theme/theme1.xml" Id="Ra3f29badfe1e47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5b7273c510947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00aaa22cbf4b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ed6bb7ff14f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8d7bde516d4f8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40dd4c11394e1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8be654662640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295cf2be2a4f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e49c74546845e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ADOLFSEN MASKIN OG TRANSPORT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MASKIN OG TRANSPORT AS ble etablert [år] og holder til i Silsand.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11 655 409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1 730 909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1 369 462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8 833 337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12 823 407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VIDAR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Solliveien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9303 Silsand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997 040 902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MASKIN OG TRANSPORT AS</a:t>
            </a:r>
          </a:p>
        </p:txBody>
      </p:sp>
    </p:spTree>
  </p:cSld>
  <p:clrMapOvr>
    <a:masterClrMapping xmlns:a="http://schemas.openxmlformats.org/drawingml/2006/main"/>
  </p:clrMapOvr>
</p:sld>
</file>