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44aefc84f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24dacba1d4372"/>
  </p:sldMasterIdLst>
  <p:sldIdLst>
    <p:sldId xmlns:r="http://schemas.openxmlformats.org/officeDocument/2006/relationships" id="256" r:id="R8084443d3402472f"/>
    <p:sldId xmlns:r="http://schemas.openxmlformats.org/officeDocument/2006/relationships" id="257" r:id="R3feff0f5f6174e60"/>
    <p:sldId xmlns:r="http://schemas.openxmlformats.org/officeDocument/2006/relationships" id="258" r:id="Rede8189273804090"/>
    <p:sldId xmlns:r="http://schemas.openxmlformats.org/officeDocument/2006/relationships" id="259" r:id="R53c73d37aa3f4207"/>
    <p:sldId xmlns:r="http://schemas.openxmlformats.org/officeDocument/2006/relationships" id="260" r:id="R636390248f4747ae"/>
    <p:sldId xmlns:r="http://schemas.openxmlformats.org/officeDocument/2006/relationships" id="261" r:id="R1067752976be499e"/>
    <p:sldId xmlns:r="http://schemas.openxmlformats.org/officeDocument/2006/relationships" id="262" r:id="R216ae78358d4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24dacba1d4372" /><Relationship Type="http://schemas.openxmlformats.org/officeDocument/2006/relationships/slide" Target="/ppt/slides/slide1.xml" Id="R8084443d3402472f" /><Relationship Type="http://schemas.openxmlformats.org/officeDocument/2006/relationships/slide" Target="/ppt/slides/slide2.xml" Id="R3feff0f5f6174e60" /><Relationship Type="http://schemas.openxmlformats.org/officeDocument/2006/relationships/slide" Target="/ppt/slides/slide3.xml" Id="Rede8189273804090" /><Relationship Type="http://schemas.openxmlformats.org/officeDocument/2006/relationships/slide" Target="/ppt/slides/slide4.xml" Id="R53c73d37aa3f4207" /><Relationship Type="http://schemas.openxmlformats.org/officeDocument/2006/relationships/slide" Target="/ppt/slides/slide5.xml" Id="R636390248f4747ae" /><Relationship Type="http://schemas.openxmlformats.org/officeDocument/2006/relationships/slide" Target="/ppt/slides/slide6.xml" Id="R1067752976be499e" /><Relationship Type="http://schemas.openxmlformats.org/officeDocument/2006/relationships/slide" Target="/ppt/slides/slide7.xml" Id="R216ae78358d4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a919e5c69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23c977324d30" /><Relationship Type="http://schemas.openxmlformats.org/officeDocument/2006/relationships/theme" Target="/ppt/slideMasters/theme/theme1.xml" Id="R5c85aea98ef0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b23c97732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45ca5d8b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b04ff5be8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39547150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ee1a81de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62c14adb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559d7259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ef9e5b5d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KRAUS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KRAUS GRAVESERVICE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3 903 542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KRAUS TOMASZ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997 051 149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KRAUS GRAVESERVICE AS</a:t>
            </a:r>
          </a:p>
        </p:txBody>
      </p:sp>
    </p:spTree>
  </p:cSld>
  <p:clrMapOvr>
    <a:masterClrMapping xmlns:a="http://schemas.openxmlformats.org/drawingml/2006/main"/>
  </p:clrMapOvr>
</p:sld>
</file>