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effde71f6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5c357e51764ecf"/>
  </p:sldMasterIdLst>
  <p:sldIdLst>
    <p:sldId xmlns:r="http://schemas.openxmlformats.org/officeDocument/2006/relationships" id="256" r:id="R2547331a5eff4fdc"/>
    <p:sldId xmlns:r="http://schemas.openxmlformats.org/officeDocument/2006/relationships" id="257" r:id="R8fef3f73dc9445df"/>
    <p:sldId xmlns:r="http://schemas.openxmlformats.org/officeDocument/2006/relationships" id="258" r:id="R694608508f39499f"/>
    <p:sldId xmlns:r="http://schemas.openxmlformats.org/officeDocument/2006/relationships" id="259" r:id="R564b72cbc51f4dc6"/>
    <p:sldId xmlns:r="http://schemas.openxmlformats.org/officeDocument/2006/relationships" id="260" r:id="R2938e4325fda455b"/>
    <p:sldId xmlns:r="http://schemas.openxmlformats.org/officeDocument/2006/relationships" id="261" r:id="R584a2b154ff24e8d"/>
    <p:sldId xmlns:r="http://schemas.openxmlformats.org/officeDocument/2006/relationships" id="262" r:id="R416224382c774c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c357e51764ecf" /><Relationship Type="http://schemas.openxmlformats.org/officeDocument/2006/relationships/slide" Target="/ppt/slides/slide1.xml" Id="R2547331a5eff4fdc" /><Relationship Type="http://schemas.openxmlformats.org/officeDocument/2006/relationships/slide" Target="/ppt/slides/slide2.xml" Id="R8fef3f73dc9445df" /><Relationship Type="http://schemas.openxmlformats.org/officeDocument/2006/relationships/slide" Target="/ppt/slides/slide3.xml" Id="R694608508f39499f" /><Relationship Type="http://schemas.openxmlformats.org/officeDocument/2006/relationships/slide" Target="/ppt/slides/slide4.xml" Id="R564b72cbc51f4dc6" /><Relationship Type="http://schemas.openxmlformats.org/officeDocument/2006/relationships/slide" Target="/ppt/slides/slide5.xml" Id="R2938e4325fda455b" /><Relationship Type="http://schemas.openxmlformats.org/officeDocument/2006/relationships/slide" Target="/ppt/slides/slide6.xml" Id="R584a2b154ff24e8d" /><Relationship Type="http://schemas.openxmlformats.org/officeDocument/2006/relationships/slide" Target="/ppt/slides/slide7.xml" Id="R416224382c774c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1d914d90e4a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b0142706d45c9" /><Relationship Type="http://schemas.openxmlformats.org/officeDocument/2006/relationships/theme" Target="/ppt/slideMasters/theme/theme1.xml" Id="R0bed4a73d2c74d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0b0142706d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42dab1f6e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0e041d13a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a53e4b55d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f8492fc0944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39618327a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8465d3e71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1578f969f4d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 TELLER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 TELLER AS ble etablert [år] og holder til i Byremo.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2 833 585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1 430 037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1 141 890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Loneveien 7, Audnedalsveien 4417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4529 Byremo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karlkristian@tall-teller.no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tall-teller.no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997 065 859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