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0c9ed94b2c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0fcd1ab5734664"/>
  </p:sldMasterIdLst>
  <p:sldIdLst>
    <p:sldId xmlns:r="http://schemas.openxmlformats.org/officeDocument/2006/relationships" id="256" r:id="R26e3734685ae412a"/>
    <p:sldId xmlns:r="http://schemas.openxmlformats.org/officeDocument/2006/relationships" id="257" r:id="R74c27eeab79045cb"/>
    <p:sldId xmlns:r="http://schemas.openxmlformats.org/officeDocument/2006/relationships" id="258" r:id="R73d0034296fd4f5b"/>
    <p:sldId xmlns:r="http://schemas.openxmlformats.org/officeDocument/2006/relationships" id="259" r:id="Rcdd4b86aeb7145d0"/>
    <p:sldId xmlns:r="http://schemas.openxmlformats.org/officeDocument/2006/relationships" id="260" r:id="R72ab5b96c8af4be9"/>
    <p:sldId xmlns:r="http://schemas.openxmlformats.org/officeDocument/2006/relationships" id="261" r:id="R5ea53600288348aa"/>
    <p:sldId xmlns:r="http://schemas.openxmlformats.org/officeDocument/2006/relationships" id="262" r:id="Rd2366b000f14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fcd1ab5734664" /><Relationship Type="http://schemas.openxmlformats.org/officeDocument/2006/relationships/slide" Target="/ppt/slides/slide1.xml" Id="R26e3734685ae412a" /><Relationship Type="http://schemas.openxmlformats.org/officeDocument/2006/relationships/slide" Target="/ppt/slides/slide2.xml" Id="R74c27eeab79045cb" /><Relationship Type="http://schemas.openxmlformats.org/officeDocument/2006/relationships/slide" Target="/ppt/slides/slide3.xml" Id="R73d0034296fd4f5b" /><Relationship Type="http://schemas.openxmlformats.org/officeDocument/2006/relationships/slide" Target="/ppt/slides/slide4.xml" Id="Rcdd4b86aeb7145d0" /><Relationship Type="http://schemas.openxmlformats.org/officeDocument/2006/relationships/slide" Target="/ppt/slides/slide5.xml" Id="R72ab5b96c8af4be9" /><Relationship Type="http://schemas.openxmlformats.org/officeDocument/2006/relationships/slide" Target="/ppt/slides/slide6.xml" Id="R5ea53600288348aa" /><Relationship Type="http://schemas.openxmlformats.org/officeDocument/2006/relationships/slide" Target="/ppt/slides/slide7.xml" Id="Rd2366b000f14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7c92686ac42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77b2a40ff424d" /><Relationship Type="http://schemas.openxmlformats.org/officeDocument/2006/relationships/theme" Target="/ppt/slideMasters/theme/theme1.xml" Id="R0a61bb878e8f43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877b2a40ff42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089790ef343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f96d71d8e43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9271318eb49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feb87e84844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c7cddebf14e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10d2951d843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65967cf1b4b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EID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EID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−330 285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942 667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1 942 667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 MARTIN SOLFJELD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Axel Flinders vei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12 00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m@s-eid.no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997 067 290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EID HOLDING AS</a:t>
            </a:r>
          </a:p>
        </p:txBody>
      </p:sp>
    </p:spTree>
  </p:cSld>
  <p:clrMapOvr>
    <a:masterClrMapping xmlns:a="http://schemas.openxmlformats.org/drawingml/2006/main"/>
  </p:clrMapOvr>
</p:sld>
</file>