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7b0e07a3f4742e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4f3f3bb556c4ef1"/>
  </p:sldMasterIdLst>
  <p:sldIdLst>
    <p:sldId xmlns:r="http://schemas.openxmlformats.org/officeDocument/2006/relationships" id="256" r:id="R235610a54b614a66"/>
    <p:sldId xmlns:r="http://schemas.openxmlformats.org/officeDocument/2006/relationships" id="257" r:id="Rfbd61ded198d4688"/>
    <p:sldId xmlns:r="http://schemas.openxmlformats.org/officeDocument/2006/relationships" id="258" r:id="R941ccc9c3d644ee2"/>
    <p:sldId xmlns:r="http://schemas.openxmlformats.org/officeDocument/2006/relationships" id="259" r:id="Rdcdd30cc6f80497e"/>
    <p:sldId xmlns:r="http://schemas.openxmlformats.org/officeDocument/2006/relationships" id="260" r:id="Ra1c733624c7d4636"/>
    <p:sldId xmlns:r="http://schemas.openxmlformats.org/officeDocument/2006/relationships" id="261" r:id="Rf6953ed145264d15"/>
    <p:sldId xmlns:r="http://schemas.openxmlformats.org/officeDocument/2006/relationships" id="262" r:id="R41e20bbf41f4480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f3f3bb556c4ef1" /><Relationship Type="http://schemas.openxmlformats.org/officeDocument/2006/relationships/slide" Target="/ppt/slides/slide1.xml" Id="R235610a54b614a66" /><Relationship Type="http://schemas.openxmlformats.org/officeDocument/2006/relationships/slide" Target="/ppt/slides/slide2.xml" Id="Rfbd61ded198d4688" /><Relationship Type="http://schemas.openxmlformats.org/officeDocument/2006/relationships/slide" Target="/ppt/slides/slide3.xml" Id="R941ccc9c3d644ee2" /><Relationship Type="http://schemas.openxmlformats.org/officeDocument/2006/relationships/slide" Target="/ppt/slides/slide4.xml" Id="Rdcdd30cc6f80497e" /><Relationship Type="http://schemas.openxmlformats.org/officeDocument/2006/relationships/slide" Target="/ppt/slides/slide5.xml" Id="Ra1c733624c7d4636" /><Relationship Type="http://schemas.openxmlformats.org/officeDocument/2006/relationships/slide" Target="/ppt/slides/slide6.xml" Id="Rf6953ed145264d15" /><Relationship Type="http://schemas.openxmlformats.org/officeDocument/2006/relationships/slide" Target="/ppt/slides/slide7.xml" Id="R41e20bbf41f4480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95f17be8b14fb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78b324574e4634" /><Relationship Type="http://schemas.openxmlformats.org/officeDocument/2006/relationships/theme" Target="/ppt/slideMasters/theme/theme1.xml" Id="R3b0a3c90b33b4ac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178b324574e463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ed8ac57f9d457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4e5e051f23418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2cd97d19f2453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9d2880da7441f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74ba0085d649a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0eec92fc72403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1a2fb4ecec445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KJELL YSTGÅRD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YSTGÅRD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 YSTGÅRD AS ble etablert [år] og holder til i Inderøy.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YSTGÅRD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YSTGÅRD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YSTGÅRD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2 519 494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790 246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1 699 827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10 137 556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10 546 205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YSTGÅRD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YSTGÅRD KJELL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YSTGÅRD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Kalkvegen 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7670 Inderøy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hemyas@msn.com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997 073 770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YSTGÅRD AS</a:t>
            </a:r>
          </a:p>
        </p:txBody>
      </p:sp>
    </p:spTree>
  </p:cSld>
  <p:clrMapOvr>
    <a:masterClrMapping xmlns:a="http://schemas.openxmlformats.org/drawingml/2006/main"/>
  </p:clrMapOvr>
</p:sld>
</file>